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1.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01" r:id="rId3"/>
  </p:sldMasterIdLst>
  <p:notesMasterIdLst>
    <p:notesMasterId r:id="rId73"/>
  </p:notesMasterIdLst>
  <p:sldIdLst>
    <p:sldId id="257" r:id="rId4"/>
    <p:sldId id="361" r:id="rId5"/>
    <p:sldId id="406" r:id="rId6"/>
    <p:sldId id="408" r:id="rId7"/>
    <p:sldId id="407" r:id="rId8"/>
    <p:sldId id="410" r:id="rId9"/>
    <p:sldId id="412" r:id="rId10"/>
    <p:sldId id="411" r:id="rId11"/>
    <p:sldId id="409" r:id="rId12"/>
    <p:sldId id="402" r:id="rId13"/>
    <p:sldId id="404" r:id="rId14"/>
    <p:sldId id="405" r:id="rId15"/>
    <p:sldId id="398" r:id="rId16"/>
    <p:sldId id="380" r:id="rId17"/>
    <p:sldId id="378" r:id="rId18"/>
    <p:sldId id="325" r:id="rId19"/>
    <p:sldId id="375" r:id="rId20"/>
    <p:sldId id="413" r:id="rId21"/>
    <p:sldId id="439" r:id="rId22"/>
    <p:sldId id="440" r:id="rId23"/>
    <p:sldId id="457" r:id="rId24"/>
    <p:sldId id="400" r:id="rId25"/>
    <p:sldId id="382" r:id="rId26"/>
    <p:sldId id="376" r:id="rId27"/>
    <p:sldId id="383" r:id="rId28"/>
    <p:sldId id="415" r:id="rId29"/>
    <p:sldId id="427" r:id="rId30"/>
    <p:sldId id="424" r:id="rId31"/>
    <p:sldId id="362" r:id="rId32"/>
    <p:sldId id="421" r:id="rId33"/>
    <p:sldId id="420" r:id="rId34"/>
    <p:sldId id="423" r:id="rId35"/>
    <p:sldId id="397" r:id="rId36"/>
    <p:sldId id="379" r:id="rId37"/>
    <p:sldId id="422" r:id="rId38"/>
    <p:sldId id="455" r:id="rId39"/>
    <p:sldId id="456" r:id="rId40"/>
    <p:sldId id="384" r:id="rId41"/>
    <p:sldId id="428" r:id="rId42"/>
    <p:sldId id="394" r:id="rId43"/>
    <p:sldId id="452" r:id="rId44"/>
    <p:sldId id="366" r:id="rId45"/>
    <p:sldId id="364" r:id="rId46"/>
    <p:sldId id="418" r:id="rId47"/>
    <p:sldId id="377" r:id="rId48"/>
    <p:sldId id="367" r:id="rId49"/>
    <p:sldId id="360" r:id="rId50"/>
    <p:sldId id="433" r:id="rId51"/>
    <p:sldId id="444" r:id="rId52"/>
    <p:sldId id="445" r:id="rId53"/>
    <p:sldId id="396" r:id="rId54"/>
    <p:sldId id="260" r:id="rId55"/>
    <p:sldId id="447" r:id="rId56"/>
    <p:sldId id="416" r:id="rId57"/>
    <p:sldId id="448" r:id="rId58"/>
    <p:sldId id="453" r:id="rId59"/>
    <p:sldId id="258" r:id="rId60"/>
    <p:sldId id="363" r:id="rId61"/>
    <p:sldId id="449" r:id="rId62"/>
    <p:sldId id="450" r:id="rId63"/>
    <p:sldId id="451" r:id="rId64"/>
    <p:sldId id="434" r:id="rId65"/>
    <p:sldId id="365" r:id="rId66"/>
    <p:sldId id="388" r:id="rId67"/>
    <p:sldId id="391" r:id="rId68"/>
    <p:sldId id="399" r:id="rId69"/>
    <p:sldId id="259" r:id="rId70"/>
    <p:sldId id="419" r:id="rId71"/>
    <p:sldId id="458"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E9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3504" autoAdjust="0"/>
  </p:normalViewPr>
  <p:slideViewPr>
    <p:cSldViewPr snapToGrid="0" snapToObjects="1">
      <p:cViewPr>
        <p:scale>
          <a:sx n="72" d="100"/>
          <a:sy n="72" d="100"/>
        </p:scale>
        <p:origin x="-80" y="-5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0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www.abc.net.au/environment/articles/2010/04/12/2870334.htm" TargetMode="External"/><Relationship Id="rId4" Type="http://schemas.openxmlformats.org/officeDocument/2006/relationships/hyperlink" Target="http://www.abc.net.au/environment/articles/2013/10/09/3864668.htm%23comments" TargetMode="External"/><Relationship Id="rId5" Type="http://schemas.openxmlformats.org/officeDocument/2006/relationships/hyperlink" Target="https://www.couchsurfing.org/" TargetMode="External"/><Relationship Id="rId6" Type="http://schemas.openxmlformats.org/officeDocument/2006/relationships/hyperlink" Target="http://www.justfortheloveofit.org/" TargetMode="External"/><Relationship Id="rId7" Type="http://schemas.openxmlformats.org/officeDocument/2006/relationships/hyperlink" Target="http://www.freecycle.org/" TargetMode="External"/><Relationship Id="rId8" Type="http://schemas.openxmlformats.org/officeDocument/2006/relationships/hyperlink" Target="http://www.moneylessmanifesto.org/the-moneyless-man-book/" TargetMode="External"/><Relationship Id="rId9" Type="http://schemas.openxmlformats.org/officeDocument/2006/relationships/hyperlink" Target="http://www.moneylessmanifesto.org" TargetMode="External"/><Relationship Id="rId10" Type="http://schemas.openxmlformats.org/officeDocument/2006/relationships/hyperlink" Target="http://www.justfortheloveofit.org" TargetMode="External"/><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ru-RU" dirty="0" smtClean="0"/>
              <a:t>"</a:t>
            </a:r>
            <a:r>
              <a:rPr lang="en-US" dirty="0" smtClean="0"/>
              <a:t>The idea here is that while controlling for other factors that might influence happiness, a person</a:t>
            </a:r>
            <a:r>
              <a:rPr lang="uk-UA" dirty="0" smtClean="0"/>
              <a:t>'</a:t>
            </a:r>
            <a:r>
              <a:rPr lang="en-US" dirty="0" smtClean="0"/>
              <a:t>s level of happiness should increase with the level of money that they possess. The same also applies to other items that are </a:t>
            </a:r>
            <a:r>
              <a:rPr lang="uk-UA" dirty="0" smtClean="0"/>
              <a:t>'</a:t>
            </a:r>
            <a:r>
              <a:rPr lang="en-US" dirty="0" smtClean="0"/>
              <a:t>good</a:t>
            </a:r>
            <a:r>
              <a:rPr lang="uk-UA" dirty="0" smtClean="0"/>
              <a:t>'</a:t>
            </a:r>
            <a:r>
              <a:rPr lang="en-US" dirty="0" smtClean="0"/>
              <a:t> and also experiences. If you love chocolate, then two pieces of chocolate are better than one piece.  If a holiday is enjoyable, two weeks on a holiday are better than only one week.</a:t>
            </a:r>
          </a:p>
          <a:p>
            <a:r>
              <a:rPr lang="en-US" dirty="0" smtClean="0"/>
              <a:t>The happiness associated with money or the amount of a good thing does not increase in a straight line. The relationship is curved so that the more of something that you already have, the harder it is to increase your level of happiness by having more of it. So going from $10,000 to $20,000 yields a lot more happiness than going from $1,000,000 to $1,020,000. The second chocolate is not quite as enjoyable as the first one (unless you are a very serious chocoholic!). The second week on holiday </a:t>
            </a:r>
            <a:r>
              <a:rPr lang="en-US" dirty="0" err="1" smtClean="0"/>
              <a:t>doesn</a:t>
            </a:r>
            <a:r>
              <a:rPr lang="uk-UA" dirty="0" smtClean="0"/>
              <a:t>'</a:t>
            </a:r>
            <a:r>
              <a:rPr lang="en-US" dirty="0" smtClean="0"/>
              <a:t>t bring quite as much relaxation benefits or fun as the first week. Economists call this </a:t>
            </a:r>
            <a:r>
              <a:rPr lang="en-US" b="1" dirty="0" smtClean="0"/>
              <a:t>diminishing marginal utility</a:t>
            </a:r>
            <a:r>
              <a:rPr lang="en-US" dirty="0" smtClean="0"/>
              <a:t> because the additional satisfaction (marginal utility) from having more of something diminishes with each additional unit. In other words, the additional happiness from one more dollar will be lower than it was for the previous dollar.</a:t>
            </a:r>
          </a:p>
          <a:p>
            <a:r>
              <a:rPr lang="en-US" dirty="0" smtClean="0"/>
              <a:t>Now this all might make a lot of sense. The problem is that people simply don</a:t>
            </a:r>
            <a:r>
              <a:rPr lang="uk-UA" dirty="0" smtClean="0"/>
              <a:t>'</a:t>
            </a:r>
            <a:r>
              <a:rPr lang="en-US" dirty="0" smtClean="0"/>
              <a:t>t assess happiness or satisfaction this way on a day-to-day basis. Sure, when people with more money are asked to take stock of their lives, they give the </a:t>
            </a:r>
            <a:r>
              <a:rPr lang="uk-UA" dirty="0" smtClean="0"/>
              <a:t>'</a:t>
            </a:r>
            <a:r>
              <a:rPr lang="en-US" dirty="0" smtClean="0"/>
              <a:t>socially right</a:t>
            </a:r>
            <a:r>
              <a:rPr lang="uk-UA" dirty="0" smtClean="0"/>
              <a:t>'</a:t>
            </a:r>
            <a:r>
              <a:rPr lang="en-US" dirty="0" smtClean="0"/>
              <a:t> answer by saying that they are happier. However, when asked how happy they are at any particular point of time, people with more money are barely different to those with less money [</a:t>
            </a:r>
            <a:r>
              <a:rPr lang="en-US" dirty="0" err="1" smtClean="0"/>
              <a:t>Diener</a:t>
            </a:r>
            <a:r>
              <a:rPr lang="en-US" dirty="0" smtClean="0"/>
              <a:t>, Ng, </a:t>
            </a:r>
            <a:r>
              <a:rPr lang="en-US" dirty="0" err="1" smtClean="0"/>
              <a:t>Hartner</a:t>
            </a:r>
            <a:r>
              <a:rPr lang="en-US" dirty="0" smtClean="0"/>
              <a:t> and </a:t>
            </a:r>
            <a:r>
              <a:rPr lang="en-US" dirty="0" err="1" smtClean="0"/>
              <a:t>Arora</a:t>
            </a:r>
            <a:r>
              <a:rPr lang="en-US" dirty="0" smtClean="0"/>
              <a:t> (2010)].</a:t>
            </a:r>
          </a:p>
          <a:p>
            <a:r>
              <a:rPr lang="en-US" dirty="0" smtClean="0"/>
              <a:t>So while this classical view of the relationship between money and happiness might make a lot of sense, it is completely wrong!</a:t>
            </a:r>
            <a:r>
              <a:rPr lang="ru-RU" dirty="0" smtClean="0"/>
              <a:t>"</a:t>
            </a:r>
            <a:endParaRPr lang="en-US" dirty="0" smtClean="0"/>
          </a:p>
          <a:p>
            <a:endParaRPr lang="en-US" dirty="0" smtClean="0"/>
          </a:p>
          <a:p>
            <a:r>
              <a:rPr lang="en-US" dirty="0" smtClean="0"/>
              <a:t>Adapted from http://</a:t>
            </a:r>
            <a:r>
              <a:rPr lang="en-US" dirty="0" err="1" smtClean="0"/>
              <a:t>ahingston.wordpress.com</a:t>
            </a:r>
            <a:r>
              <a:rPr lang="en-US" dirty="0" smtClean="0"/>
              <a:t>/2012/12/14/money-and-happiness/</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smtClean="0"/>
              <a:t>I</a:t>
            </a:r>
            <a:r>
              <a:rPr lang="uk-UA" dirty="0" smtClean="0"/>
              <a:t>'</a:t>
            </a:r>
            <a:r>
              <a:rPr lang="en-US" dirty="0" smtClean="0"/>
              <a:t>d like you to conduct a quick thought experiment. Imagine three people: John, David and Barry. For the sake of the thought experiment, I</a:t>
            </a:r>
            <a:r>
              <a:rPr lang="uk-UA" dirty="0" smtClean="0"/>
              <a:t>'</a:t>
            </a:r>
            <a:r>
              <a:rPr lang="en-US" dirty="0" smtClean="0"/>
              <a:t>d like you to imagine that their lives are pretty much the same. They are all equally satisfied with their jobs, they are physically healthy and are all equally happy with their family and relationships. They drive the same type of cars and live in similar houses. Their lives are basically the same.</a:t>
            </a:r>
          </a:p>
          <a:p>
            <a:r>
              <a:rPr lang="en-US" dirty="0" smtClean="0"/>
              <a:t>The only thing that is different is how much money they have. John has $300,000, David has $500,000 and Barry has $1,000,000.</a:t>
            </a:r>
          </a:p>
          <a:p>
            <a:endParaRPr lang="en-US" dirty="0" smtClean="0"/>
          </a:p>
          <a:p>
            <a:r>
              <a:rPr lang="en-US" dirty="0" smtClean="0"/>
              <a:t>Adapted from http://</a:t>
            </a:r>
            <a:r>
              <a:rPr lang="en-US" dirty="0" err="1" smtClean="0"/>
              <a:t>ahingston.wordpress.com</a:t>
            </a:r>
            <a:r>
              <a:rPr lang="en-US" dirty="0" smtClean="0"/>
              <a:t>/2012/12/14/money-and-happiness/</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ru-RU" dirty="0" smtClean="0"/>
              <a:t>"</a:t>
            </a:r>
            <a:r>
              <a:rPr lang="en-US" dirty="0" smtClean="0"/>
              <a:t>To illustrate why the classical view of the relationship between money and happiness is so wrong, let me add one more piece of information to our earlier thought experiment. One year ago, John had $200,000, David had $500,000 and Barry had $2,000,000.  Do you see how this extra piece of information changes things quite a bit? John might only have $300,000 but he feels as though things are much better now. He has gained $100,000 in money over the last year. Indeed he has increased his money by 50% in one year and feels good about it. David has the same amount of money that he had one year ago. He is pretty neutral about his money since nothing has changed. He neither feels a sense of gain nor a sense of loss. Barry, on the other hand, is the least happy of the three. In fact, he is very annoyed. Last year he had $2,000,000 but he has lost half of it! He feels as though he has gone backwards.</a:t>
            </a:r>
            <a:r>
              <a:rPr lang="ru-RU" dirty="0" smtClean="0"/>
              <a:t>"</a:t>
            </a:r>
            <a:endParaRPr lang="en-US" dirty="0" smtClean="0"/>
          </a:p>
          <a:p>
            <a:endParaRPr lang="en-US" dirty="0" smtClean="0"/>
          </a:p>
          <a:p>
            <a:r>
              <a:rPr lang="en-US" dirty="0" smtClean="0"/>
              <a:t>Adapted from http://</a:t>
            </a:r>
            <a:r>
              <a:rPr lang="en-US" dirty="0" err="1" smtClean="0"/>
              <a:t>ahingston.wordpress.com</a:t>
            </a:r>
            <a:r>
              <a:rPr lang="en-US" dirty="0" smtClean="0"/>
              <a:t>/2012/12/14/money-and-happiness/</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b="1" dirty="0" smtClean="0"/>
              <a:t>Moneyless man finds happiness</a:t>
            </a:r>
          </a:p>
          <a:p>
            <a:r>
              <a:rPr lang="en-US" i="1" dirty="0" smtClean="0"/>
              <a:t>Mark Boyle ABC Environment 9 Oct 2013 </a:t>
            </a:r>
            <a:endParaRPr lang="en-US" dirty="0" smtClean="0"/>
          </a:p>
          <a:p>
            <a:r>
              <a:rPr lang="en-US" dirty="0" smtClean="0"/>
              <a:t>Mark Boyle believes that a life free of money liberates and inspires. </a:t>
            </a:r>
            <a:r>
              <a:rPr lang="en-US" i="1" dirty="0" smtClean="0"/>
              <a:t>Credit: Jose </a:t>
            </a:r>
            <a:r>
              <a:rPr lang="en-US" i="1" dirty="0" err="1" smtClean="0"/>
              <a:t>Lasheras</a:t>
            </a:r>
            <a:r>
              <a:rPr lang="en-US" i="1" dirty="0" smtClean="0"/>
              <a:t> (supplied)</a:t>
            </a:r>
            <a:r>
              <a:rPr lang="en-US" dirty="0" smtClean="0"/>
              <a:t> </a:t>
            </a:r>
          </a:p>
          <a:p>
            <a:r>
              <a:rPr lang="en-US" b="1" dirty="0" smtClean="0"/>
              <a:t>See also</a:t>
            </a:r>
          </a:p>
          <a:p>
            <a:r>
              <a:rPr lang="en-US" b="1" dirty="0" smtClean="0"/>
              <a:t>Related Story:</a:t>
            </a:r>
            <a:r>
              <a:rPr lang="en-US" dirty="0" smtClean="0"/>
              <a:t> </a:t>
            </a:r>
            <a:r>
              <a:rPr lang="en-US" dirty="0" smtClean="0">
                <a:hlinkClick r:id="rId3"/>
              </a:rPr>
              <a:t>The man who lives without money</a:t>
            </a:r>
            <a:r>
              <a:rPr lang="en-US" dirty="0" smtClean="0"/>
              <a:t> </a:t>
            </a:r>
            <a:r>
              <a:rPr lang="en-US" i="1" dirty="0" smtClean="0"/>
              <a:t>Mark Boyle 12 Apr 2010 </a:t>
            </a:r>
            <a:endParaRPr lang="en-US" dirty="0" smtClean="0"/>
          </a:p>
          <a:p>
            <a:r>
              <a:rPr lang="en-US" dirty="0" smtClean="0">
                <a:hlinkClick r:id="rId4"/>
              </a:rPr>
              <a:t>Comments (174)</a:t>
            </a:r>
            <a:r>
              <a:rPr lang="en-US" dirty="0" smtClean="0"/>
              <a:t> Mark Boyle, a man who 5 years ago decided to live without money, is surviving and thriving. He has plans for a new venture and he just got engaged.</a:t>
            </a:r>
          </a:p>
          <a:p>
            <a:r>
              <a:rPr lang="en-US" dirty="0" smtClean="0"/>
              <a:t>IT WAS 2008 and news of the deep-rooted problems in the financial industry had begun to hit the headlines. People were losing their jobs and their homes, and the institutions we perceived to be the bedrock of our society were crumbling around us. Within days we were on the verge of an </a:t>
            </a:r>
            <a:r>
              <a:rPr lang="ru-RU" dirty="0" smtClean="0"/>
              <a:t>"</a:t>
            </a:r>
            <a:r>
              <a:rPr lang="en-US" dirty="0" smtClean="0"/>
              <a:t>economic meltdown</a:t>
            </a:r>
            <a:r>
              <a:rPr lang="ru-RU" dirty="0" smtClean="0"/>
              <a:t>"</a:t>
            </a:r>
            <a:r>
              <a:rPr lang="en-US" dirty="0" smtClean="0"/>
              <a:t>. Whilst my heart despaired for the ordinary people</a:t>
            </a:r>
            <a:r>
              <a:rPr lang="uk-UA" dirty="0" smtClean="0"/>
              <a:t>'</a:t>
            </a:r>
            <a:r>
              <a:rPr lang="en-US" dirty="0" smtClean="0"/>
              <a:t>s lives that were being drastically affected by decisions made outside of their control, I remained insulated from it all through the unlikeliest of routes: I had just begun living completely without money.</a:t>
            </a:r>
          </a:p>
          <a:p>
            <a:r>
              <a:rPr lang="en-US" dirty="0" smtClean="0"/>
              <a:t>Up to that point I had spent years feeling overwhelmed by the horrors I was witnessing around me — the mass extinction of species, </a:t>
            </a:r>
            <a:r>
              <a:rPr lang="en-US" dirty="0" err="1" smtClean="0"/>
              <a:t>homogenisation</a:t>
            </a:r>
            <a:r>
              <a:rPr lang="en-US" dirty="0" smtClean="0"/>
              <a:t> of cultures, </a:t>
            </a:r>
            <a:r>
              <a:rPr lang="en-US" dirty="0" err="1" smtClean="0"/>
              <a:t>mechanisation</a:t>
            </a:r>
            <a:r>
              <a:rPr lang="en-US" dirty="0" smtClean="0"/>
              <a:t> of our livelihoods and the general flat-packing of the Earth along the assembly line of industrial </a:t>
            </a:r>
            <a:r>
              <a:rPr lang="en-US" dirty="0" err="1" smtClean="0"/>
              <a:t>civilisation</a:t>
            </a:r>
            <a:r>
              <a:rPr lang="en-US" dirty="0" smtClean="0"/>
              <a:t>. I wanted to do something to act as a counter-friction to the cogs of the machine economy, which I believed were reducing our beautifully diverse world to cold, inanimate numbers. But as </a:t>
            </a:r>
            <a:r>
              <a:rPr lang="en-US" dirty="0" err="1" smtClean="0"/>
              <a:t>globalisation</a:t>
            </a:r>
            <a:r>
              <a:rPr lang="en-US" dirty="0" smtClean="0"/>
              <a:t> disempowers us through its sheer scale, I, like most of us, had absolutely no idea what meaningfully to do about any of it.</a:t>
            </a:r>
          </a:p>
          <a:p>
            <a:r>
              <a:rPr lang="en-US" dirty="0" smtClean="0"/>
              <a:t>That all changed one day, after a long process of inquiry. I came to the understanding that, in general terms, these issues had a common denominator: they were symptoms of our perceived separation from the natural world and each other. This can seem like an abstract concept to grasp, but at its heart it means that, through various means, we have convinced ourselves that our own health is not dependent on the health of the Earth as a whole, and that somehow our fate is not linked to that of the intricate web of life we</a:t>
            </a:r>
            <a:r>
              <a:rPr lang="uk-UA" dirty="0" smtClean="0"/>
              <a:t>'</a:t>
            </a:r>
            <a:r>
              <a:rPr lang="en-US" dirty="0" smtClean="0"/>
              <a:t>re inextricably dependent on. Through this </a:t>
            </a:r>
            <a:r>
              <a:rPr lang="en-US" dirty="0" err="1" smtClean="0"/>
              <a:t>realisation</a:t>
            </a:r>
            <a:r>
              <a:rPr lang="en-US" dirty="0" smtClean="0"/>
              <a:t> came a second one: that money is the most potent tool we possess in creating and perpetuating this illusion of separation and independence.</a:t>
            </a:r>
          </a:p>
          <a:p>
            <a:r>
              <a:rPr lang="en-US" dirty="0" smtClean="0"/>
              <a:t>Through its function as a medium of exchange, money allows us to consume products with components or ingredients from all over the Earth. On a short-term and often superficial level, this can seem like it has many benefits. What </a:t>
            </a:r>
            <a:r>
              <a:rPr lang="en-US" dirty="0" err="1" smtClean="0"/>
              <a:t>wasn</a:t>
            </a:r>
            <a:r>
              <a:rPr lang="uk-UA" dirty="0" smtClean="0"/>
              <a:t>'</a:t>
            </a:r>
            <a:r>
              <a:rPr lang="en-US" dirty="0" smtClean="0"/>
              <a:t>t being spoken about at the time, however, were the unintended consequences of money, and like all technologies, it has far-reaching and deep consequences. Apart from its widely ignored psychological, emotional, spiritual and physical effects on us personally, it also affords us an unwise buffer from the abuses and massacres that occur throughout the supply chains of the products we consume, and all the social and ecological problems associated with that.</a:t>
            </a:r>
          </a:p>
          <a:p>
            <a:r>
              <a:rPr lang="en-US" dirty="0" smtClean="0"/>
              <a:t>After speaking out about these for a time, I began to feel that talk was cheap. I was also embroiled in the world of money as much as the next person, and so my arguments felt arrogant and theoretical. How could I know if a life without money was even possible or desirable, and if it was, how would it feel as a human to live without money in a world increasingly addicted to it? So in 2008 I decided to live without money, as a one year experiment initially. </a:t>
            </a:r>
            <a:r>
              <a:rPr lang="en-US" dirty="0" smtClean="0">
                <a:hlinkClick r:id="rId3"/>
              </a:rPr>
              <a:t>It became the greatest experience of my life</a:t>
            </a:r>
            <a:r>
              <a:rPr lang="en-US" dirty="0" smtClean="0"/>
              <a:t>.</a:t>
            </a:r>
          </a:p>
          <a:p>
            <a:r>
              <a:rPr lang="en-US" dirty="0" smtClean="0"/>
              <a:t>A lot has changed since I started out on this path, both in myself and the world around me. As the financial world began to crumble, it became clear to me that this </a:t>
            </a:r>
            <a:r>
              <a:rPr lang="uk-UA" dirty="0" smtClean="0"/>
              <a:t>'</a:t>
            </a:r>
            <a:r>
              <a:rPr lang="en-US" dirty="0" smtClean="0"/>
              <a:t>economic meltdown</a:t>
            </a:r>
            <a:r>
              <a:rPr lang="uk-UA" dirty="0" smtClean="0"/>
              <a:t>'</a:t>
            </a:r>
            <a:r>
              <a:rPr lang="en-US" dirty="0" smtClean="0"/>
              <a:t> was a misnomer; what it was, in fact, was a </a:t>
            </a:r>
            <a:r>
              <a:rPr lang="uk-UA" dirty="0" smtClean="0"/>
              <a:t>'</a:t>
            </a:r>
            <a:r>
              <a:rPr lang="en-US" dirty="0" smtClean="0"/>
              <a:t>financial meltdown</a:t>
            </a:r>
            <a:r>
              <a:rPr lang="uk-UA" dirty="0" smtClean="0"/>
              <a:t>'</a:t>
            </a:r>
            <a:r>
              <a:rPr lang="en-US" dirty="0" smtClean="0"/>
              <a:t>. Politicians and economists alike have been conflating </a:t>
            </a:r>
            <a:r>
              <a:rPr lang="uk-UA" dirty="0" smtClean="0"/>
              <a:t>'</a:t>
            </a:r>
            <a:r>
              <a:rPr lang="en-US" dirty="0" smtClean="0"/>
              <a:t>finance</a:t>
            </a:r>
            <a:r>
              <a:rPr lang="uk-UA" dirty="0" smtClean="0"/>
              <a:t>'</a:t>
            </a:r>
            <a:r>
              <a:rPr lang="en-US" dirty="0" smtClean="0"/>
              <a:t> with </a:t>
            </a:r>
            <a:r>
              <a:rPr lang="uk-UA" dirty="0" smtClean="0"/>
              <a:t>'</a:t>
            </a:r>
            <a:r>
              <a:rPr lang="en-US" dirty="0" smtClean="0"/>
              <a:t>economics</a:t>
            </a:r>
            <a:r>
              <a:rPr lang="uk-UA" dirty="0" smtClean="0"/>
              <a:t>'</a:t>
            </a:r>
            <a:r>
              <a:rPr lang="en-US" dirty="0" smtClean="0"/>
              <a:t> for so long that we can now only imagine an economy facilitated by money.</a:t>
            </a:r>
          </a:p>
          <a:p>
            <a:r>
              <a:rPr lang="en-US" b="1" dirty="0" smtClean="0"/>
              <a:t>The man who lives without money</a:t>
            </a:r>
            <a:r>
              <a:rPr lang="en-US" dirty="0" smtClean="0"/>
              <a:t/>
            </a:r>
            <a:br>
              <a:rPr lang="en-US" dirty="0" smtClean="0"/>
            </a:br>
            <a:r>
              <a:rPr lang="ru-RU" dirty="0" smtClean="0"/>
              <a:t>"</a:t>
            </a:r>
            <a:r>
              <a:rPr lang="en-US" dirty="0" smtClean="0"/>
              <a:t>If someone told me seven years ago, in my final year of a business and economics degree, that I</a:t>
            </a:r>
            <a:r>
              <a:rPr lang="uk-UA" dirty="0" smtClean="0"/>
              <a:t>'</a:t>
            </a:r>
            <a:r>
              <a:rPr lang="en-US" dirty="0" smtClean="0"/>
              <a:t>d now be living without money, I</a:t>
            </a:r>
            <a:r>
              <a:rPr lang="uk-UA" dirty="0" smtClean="0"/>
              <a:t>'</a:t>
            </a:r>
            <a:r>
              <a:rPr lang="en-US" dirty="0" smtClean="0"/>
              <a:t>d have probably choked on my microwaved ready meal...</a:t>
            </a:r>
            <a:r>
              <a:rPr lang="ru-RU" dirty="0" smtClean="0"/>
              <a:t>"</a:t>
            </a:r>
            <a:r>
              <a:rPr lang="en-US" dirty="0" smtClean="0"/>
              <a:t/>
            </a:r>
            <a:br>
              <a:rPr lang="en-US" dirty="0" smtClean="0"/>
            </a:br>
            <a:r>
              <a:rPr lang="en-US" dirty="0" smtClean="0"/>
              <a:t/>
            </a:r>
            <a:br>
              <a:rPr lang="en-US" dirty="0" smtClean="0"/>
            </a:br>
            <a:r>
              <a:rPr lang="en-US" i="1" dirty="0" smtClean="0"/>
              <a:t>Read the first part of Mark</a:t>
            </a:r>
            <a:r>
              <a:rPr lang="uk-UA" i="1" dirty="0" smtClean="0"/>
              <a:t>'</a:t>
            </a:r>
            <a:r>
              <a:rPr lang="en-US" i="1" dirty="0" smtClean="0"/>
              <a:t>s story </a:t>
            </a:r>
            <a:r>
              <a:rPr lang="en-US" i="1" dirty="0" smtClean="0">
                <a:hlinkClick r:id="rId3"/>
              </a:rPr>
              <a:t>here</a:t>
            </a:r>
            <a:r>
              <a:rPr lang="en-US" i="1" dirty="0" smtClean="0"/>
              <a:t>.</a:t>
            </a:r>
            <a:r>
              <a:rPr lang="en-US" dirty="0" smtClean="0"/>
              <a:t> However, despite the headlines, another model — what anthropologists refer to as gift culture — was filling the void left by the dearth of money and credit. Economics, contrary to popular opinion, has very little to do with money; it is simply a social science concerned with how we meet our needs. Money is obviously one way of doing this. What I began learning in 2008 was that there are no end of ways you can meet your needs without money, and more than one way of being human in this world.</a:t>
            </a:r>
          </a:p>
          <a:p>
            <a:r>
              <a:rPr lang="en-US" dirty="0" smtClean="0"/>
              <a:t>The gift economy has since become the only booming economy in the world. This ancient form has taken a very modern evolution, and much of it is now </a:t>
            </a:r>
            <a:r>
              <a:rPr lang="en-US" dirty="0" err="1" smtClean="0"/>
              <a:t>organised</a:t>
            </a:r>
            <a:r>
              <a:rPr lang="en-US" dirty="0" smtClean="0"/>
              <a:t> online. Many popular websites such as </a:t>
            </a:r>
            <a:r>
              <a:rPr lang="en-US" dirty="0" smtClean="0">
                <a:hlinkClick r:id="rId5"/>
              </a:rPr>
              <a:t>Couch-surfing</a:t>
            </a:r>
            <a:r>
              <a:rPr lang="en-US" dirty="0" smtClean="0"/>
              <a:t>, </a:t>
            </a:r>
            <a:r>
              <a:rPr lang="en-US" dirty="0" smtClean="0">
                <a:hlinkClick r:id="rId6"/>
              </a:rPr>
              <a:t>Freeconomy</a:t>
            </a:r>
            <a:r>
              <a:rPr lang="en-US" dirty="0" smtClean="0"/>
              <a:t> and </a:t>
            </a:r>
            <a:r>
              <a:rPr lang="en-US" dirty="0" smtClean="0">
                <a:hlinkClick r:id="rId7"/>
              </a:rPr>
              <a:t>Freecycle </a:t>
            </a:r>
            <a:r>
              <a:rPr lang="en-US" dirty="0" smtClean="0"/>
              <a:t>have seen an astronomical growth in membership as money has become scarcer, and more join every second. Many others projects, both local, national and global, are also helping people reduce their dependency on money. Thankfully this emerging movement is also moving away from its own dependence on industrial infrastructure, and ideas such as </a:t>
            </a:r>
            <a:r>
              <a:rPr lang="en-US" dirty="0" err="1" smtClean="0"/>
              <a:t>Freeshops</a:t>
            </a:r>
            <a:r>
              <a:rPr lang="en-US" dirty="0" smtClean="0"/>
              <a:t>, gift circles (regular meetings where people offer/request skills, tools, lifts, advice, stuff and so forth for free), clothes swapping parties and </a:t>
            </a:r>
            <a:r>
              <a:rPr lang="en-US" dirty="0" err="1" smtClean="0"/>
              <a:t>freeskilling</a:t>
            </a:r>
            <a:r>
              <a:rPr lang="en-US" dirty="0" smtClean="0"/>
              <a:t> evenings are quickly taking modern gift culture into a more personal, </a:t>
            </a:r>
            <a:r>
              <a:rPr lang="en-US" dirty="0" err="1" smtClean="0"/>
              <a:t>localised</a:t>
            </a:r>
            <a:r>
              <a:rPr lang="en-US" dirty="0" smtClean="0"/>
              <a:t> realm.</a:t>
            </a:r>
          </a:p>
          <a:p>
            <a:r>
              <a:rPr lang="en-US" dirty="0" smtClean="0"/>
              <a:t>Life has changed for myself also. Three years after starting to live without money, I was lucky enough to meet someone who shared a similar outlook on life as myself, and within three months we were engaged. Next year we are planning a moneyless wedding. We want to show that you can have a celebration of love without burdening your first years of marital bliss with enormous debt ($37,500 is the average wedding spend), or racking up a hefty ecological footprint, in the process. The home-brew is already being made, and plans for the feast are being formulated. Instead of bringing presents and money for the bride and groom, friends and family will be invited to bring along something to be shared with everyone on the day: an instrument and a song, a bottle of raspberry wine, or their </a:t>
            </a:r>
            <a:r>
              <a:rPr lang="en-US" dirty="0" err="1" smtClean="0"/>
              <a:t>favourite</a:t>
            </a:r>
            <a:r>
              <a:rPr lang="en-US" dirty="0" smtClean="0"/>
              <a:t> dish. It will be based on participation instead of consumption.</a:t>
            </a:r>
          </a:p>
          <a:p>
            <a:r>
              <a:rPr lang="en-US" dirty="0" smtClean="0"/>
              <a:t>We</a:t>
            </a:r>
            <a:r>
              <a:rPr lang="uk-UA" dirty="0" smtClean="0"/>
              <a:t>'</a:t>
            </a:r>
            <a:r>
              <a:rPr lang="en-US" dirty="0" err="1" smtClean="0"/>
              <a:t>ve</a:t>
            </a:r>
            <a:r>
              <a:rPr lang="en-US" dirty="0" smtClean="0"/>
              <a:t> also just begun setting up a three acre small-holding in Ireland. We</a:t>
            </a:r>
            <a:r>
              <a:rPr lang="uk-UA" dirty="0" smtClean="0"/>
              <a:t>'</a:t>
            </a:r>
            <a:r>
              <a:rPr lang="en-US" dirty="0" err="1" smtClean="0"/>
              <a:t>ve</a:t>
            </a:r>
            <a:r>
              <a:rPr lang="en-US" dirty="0" smtClean="0"/>
              <a:t> called it An Teach </a:t>
            </a:r>
            <a:r>
              <a:rPr lang="en-US" dirty="0" err="1" smtClean="0"/>
              <a:t>Saor</a:t>
            </a:r>
            <a:r>
              <a:rPr lang="en-US" dirty="0" smtClean="0"/>
              <a:t>, meaning The Free House in my mother tongue. Here we plan to merge fossil-fuel free permaculture principles with gift-based values. We</a:t>
            </a:r>
            <a:r>
              <a:rPr lang="uk-UA" dirty="0" smtClean="0"/>
              <a:t>'</a:t>
            </a:r>
            <a:r>
              <a:rPr lang="en-US" dirty="0" smtClean="0"/>
              <a:t>re integrating everything from forest gardening to pedal-powered washing machines and </a:t>
            </a:r>
            <a:r>
              <a:rPr lang="en-US" dirty="0" err="1" smtClean="0"/>
              <a:t>humanure</a:t>
            </a:r>
            <a:r>
              <a:rPr lang="en-US" dirty="0" smtClean="0"/>
              <a:t> composting systems, no-dig perennial crops to rocket stoves and </a:t>
            </a:r>
            <a:r>
              <a:rPr lang="en-US" dirty="0" err="1" smtClean="0"/>
              <a:t>wormeries</a:t>
            </a:r>
            <a:r>
              <a:rPr lang="en-US" dirty="0" smtClean="0"/>
              <a:t>, into one holistic culture. Augment that with music, storytelling and art and you have the potential to create truly sustainable ways of living.</a:t>
            </a:r>
          </a:p>
          <a:p>
            <a:r>
              <a:rPr lang="en-US" dirty="0" smtClean="0"/>
              <a:t>Our aim, apart from living free and happy lives, is to create closed loop systems that require no ongoing external inputs. It </a:t>
            </a:r>
            <a:r>
              <a:rPr lang="en-US" dirty="0" err="1" smtClean="0"/>
              <a:t>hasn</a:t>
            </a:r>
            <a:r>
              <a:rPr lang="uk-UA" dirty="0" smtClean="0"/>
              <a:t>'</a:t>
            </a:r>
            <a:r>
              <a:rPr lang="en-US" dirty="0" smtClean="0"/>
              <a:t>t got all the glamour and glitz of urban life, but I feel it gives me a great sense of freedom, peace, meaning and connection to the entire community of life mine is dependent on. Those are experiences that I believe money can never buy.</a:t>
            </a:r>
          </a:p>
          <a:p>
            <a:r>
              <a:rPr lang="en-US" i="1" dirty="0" smtClean="0"/>
              <a:t>Mark Boyle is the author of </a:t>
            </a:r>
            <a:r>
              <a:rPr lang="en-US" dirty="0" smtClean="0">
                <a:hlinkClick r:id="rId8"/>
              </a:rPr>
              <a:t>The Moneyless Man</a:t>
            </a:r>
            <a:r>
              <a:rPr lang="en-US" i="1" dirty="0" smtClean="0"/>
              <a:t> and </a:t>
            </a:r>
            <a:r>
              <a:rPr lang="en-US" dirty="0" smtClean="0">
                <a:hlinkClick r:id="rId9"/>
              </a:rPr>
              <a:t>The Moneyless Manifesto</a:t>
            </a:r>
            <a:r>
              <a:rPr lang="en-US" i="1" dirty="0" smtClean="0"/>
              <a:t>, released by his publishers under a Creative Commons </a:t>
            </a:r>
            <a:r>
              <a:rPr lang="en-US" i="1" dirty="0" err="1" smtClean="0"/>
              <a:t>licence</a:t>
            </a:r>
            <a:r>
              <a:rPr lang="en-US" i="1" dirty="0" smtClean="0"/>
              <a:t>. He is the founder of </a:t>
            </a:r>
            <a:r>
              <a:rPr lang="en-US" i="1" dirty="0" smtClean="0">
                <a:hlinkClick r:id="rId10"/>
              </a:rPr>
              <a:t>Freeconomy</a:t>
            </a:r>
            <a:r>
              <a:rPr lang="en-US" i="1" dirty="0" smtClean="0"/>
              <a:t>. </a:t>
            </a:r>
          </a:p>
          <a:p>
            <a:r>
              <a:rPr lang="en-US" dirty="0" smtClean="0"/>
              <a:t>http://</a:t>
            </a:r>
            <a:r>
              <a:rPr lang="en-US" dirty="0" err="1" smtClean="0"/>
              <a:t>www.abc.net.au</a:t>
            </a:r>
            <a:r>
              <a:rPr lang="en-US" dirty="0" smtClean="0"/>
              <a:t>/environment/articles/2013/10/09/3864668.htm accessed 30 Aug 2014</a:t>
            </a:r>
          </a:p>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effectLst/>
                <a:latin typeface="+mn-lt"/>
                <a:ea typeface="+mn-ea"/>
                <a:cs typeface="+mn-cs"/>
              </a:rPr>
              <a:t>Our happiness comes from whether we seek God or money.  Which of these two do you seek more: knowing God or accumulating wealth</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Which pursuit takes more of your time? Or think about more</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Are you more interested in passing on to your children Jesus or money</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b="0" dirty="0" smtClean="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BF087A3-123A-664D-B3F6-48A85450A453}" type="slidenum">
              <a:rPr lang="en-US"/>
              <a:pPr>
                <a:defRPr/>
              </a:pPr>
              <a:t>‹#›</a:t>
            </a:fld>
            <a:endParaRPr lang="en-US"/>
          </a:p>
        </p:txBody>
      </p:sp>
    </p:spTree>
    <p:extLst>
      <p:ext uri="{BB962C8B-B14F-4D97-AF65-F5344CB8AC3E}">
        <p14:creationId xmlns:p14="http://schemas.microsoft.com/office/powerpoint/2010/main" val="3329810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DBF52FF-1C53-8A43-A362-255DDB4DB431}" type="slidenum">
              <a:rPr lang="en-US"/>
              <a:pPr>
                <a:defRPr/>
              </a:pPr>
              <a:t>‹#›</a:t>
            </a:fld>
            <a:endParaRPr lang="en-US"/>
          </a:p>
        </p:txBody>
      </p:sp>
    </p:spTree>
    <p:extLst>
      <p:ext uri="{BB962C8B-B14F-4D97-AF65-F5344CB8AC3E}">
        <p14:creationId xmlns:p14="http://schemas.microsoft.com/office/powerpoint/2010/main" val="2028902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2F68ADF-4921-F442-AAFE-464246EB6B81}" type="slidenum">
              <a:rPr lang="en-US"/>
              <a:pPr>
                <a:defRPr/>
              </a:pPr>
              <a:t>‹#›</a:t>
            </a:fld>
            <a:endParaRPr lang="en-US"/>
          </a:p>
        </p:txBody>
      </p:sp>
    </p:spTree>
    <p:extLst>
      <p:ext uri="{BB962C8B-B14F-4D97-AF65-F5344CB8AC3E}">
        <p14:creationId xmlns:p14="http://schemas.microsoft.com/office/powerpoint/2010/main" val="3798156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5DFCD6E-4373-6A4E-9728-344ED44072AC}" type="slidenum">
              <a:rPr lang="en-US"/>
              <a:pPr>
                <a:defRPr/>
              </a:pPr>
              <a:t>‹#›</a:t>
            </a:fld>
            <a:endParaRPr lang="en-US"/>
          </a:p>
        </p:txBody>
      </p:sp>
    </p:spTree>
    <p:extLst>
      <p:ext uri="{BB962C8B-B14F-4D97-AF65-F5344CB8AC3E}">
        <p14:creationId xmlns:p14="http://schemas.microsoft.com/office/powerpoint/2010/main" val="1762015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490AA17-F213-B043-B5C0-FFE01FAD90A0}" type="slidenum">
              <a:rPr lang="en-US"/>
              <a:pPr>
                <a:defRPr/>
              </a:pPr>
              <a:t>‹#›</a:t>
            </a:fld>
            <a:endParaRPr lang="en-US"/>
          </a:p>
        </p:txBody>
      </p:sp>
    </p:spTree>
    <p:extLst>
      <p:ext uri="{BB962C8B-B14F-4D97-AF65-F5344CB8AC3E}">
        <p14:creationId xmlns:p14="http://schemas.microsoft.com/office/powerpoint/2010/main" val="1758749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206B807-AA06-594F-B51B-F477762B7A0A}" type="slidenum">
              <a:rPr lang="en-US"/>
              <a:pPr>
                <a:defRPr/>
              </a:pPr>
              <a:t>‹#›</a:t>
            </a:fld>
            <a:endParaRPr lang="en-US"/>
          </a:p>
        </p:txBody>
      </p:sp>
    </p:spTree>
    <p:extLst>
      <p:ext uri="{BB962C8B-B14F-4D97-AF65-F5344CB8AC3E}">
        <p14:creationId xmlns:p14="http://schemas.microsoft.com/office/powerpoint/2010/main" val="364722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65688FB9-6FE5-2448-9BC0-D8FFED616330}" type="slidenum">
              <a:rPr lang="en-US"/>
              <a:pPr>
                <a:defRPr/>
              </a:pPr>
              <a:t>‹#›</a:t>
            </a:fld>
            <a:endParaRPr lang="en-US"/>
          </a:p>
        </p:txBody>
      </p:sp>
    </p:spTree>
    <p:extLst>
      <p:ext uri="{BB962C8B-B14F-4D97-AF65-F5344CB8AC3E}">
        <p14:creationId xmlns:p14="http://schemas.microsoft.com/office/powerpoint/2010/main" val="3310582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AE2DC48-6B04-1A4C-8BC4-39FC0719E342}" type="slidenum">
              <a:rPr lang="en-US"/>
              <a:pPr>
                <a:defRPr/>
              </a:pPr>
              <a:t>‹#›</a:t>
            </a:fld>
            <a:endParaRPr lang="en-US"/>
          </a:p>
        </p:txBody>
      </p:sp>
    </p:spTree>
    <p:extLst>
      <p:ext uri="{BB962C8B-B14F-4D97-AF65-F5344CB8AC3E}">
        <p14:creationId xmlns:p14="http://schemas.microsoft.com/office/powerpoint/2010/main" val="3323997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11F1305-3967-4A41-968E-7B88B0C0D812}" type="slidenum">
              <a:rPr lang="en-US"/>
              <a:pPr>
                <a:defRPr/>
              </a:pPr>
              <a:t>‹#›</a:t>
            </a:fld>
            <a:endParaRPr lang="en-US"/>
          </a:p>
        </p:txBody>
      </p:sp>
    </p:spTree>
    <p:extLst>
      <p:ext uri="{BB962C8B-B14F-4D97-AF65-F5344CB8AC3E}">
        <p14:creationId xmlns:p14="http://schemas.microsoft.com/office/powerpoint/2010/main" val="2803370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4436C3-CB7B-E645-93BE-3702475DBC58}" type="slidenum">
              <a:rPr lang="en-US"/>
              <a:pPr>
                <a:defRPr/>
              </a:pPr>
              <a:t>‹#›</a:t>
            </a:fld>
            <a:endParaRPr lang="en-US"/>
          </a:p>
        </p:txBody>
      </p:sp>
    </p:spTree>
    <p:extLst>
      <p:ext uri="{BB962C8B-B14F-4D97-AF65-F5344CB8AC3E}">
        <p14:creationId xmlns:p14="http://schemas.microsoft.com/office/powerpoint/2010/main" val="4104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17D5A61-93F7-AB4A-B607-31885549D78B}" type="slidenum">
              <a:rPr lang="en-US"/>
              <a:pPr>
                <a:defRPr/>
              </a:pPr>
              <a:t>‹#›</a:t>
            </a:fld>
            <a:endParaRPr lang="en-US"/>
          </a:p>
        </p:txBody>
      </p:sp>
    </p:spTree>
    <p:extLst>
      <p:ext uri="{BB962C8B-B14F-4D97-AF65-F5344CB8AC3E}">
        <p14:creationId xmlns:p14="http://schemas.microsoft.com/office/powerpoint/2010/main" val="3627918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0547E08-48C5-6645-AE6D-EF36BD606F65}" type="slidenum">
              <a:rPr lang="en-US"/>
              <a:pPr>
                <a:defRPr/>
              </a:pPr>
              <a:t>‹#›</a:t>
            </a:fld>
            <a:endParaRPr lang="en-US"/>
          </a:p>
        </p:txBody>
      </p:sp>
    </p:spTree>
    <p:extLst>
      <p:ext uri="{BB962C8B-B14F-4D97-AF65-F5344CB8AC3E}">
        <p14:creationId xmlns:p14="http://schemas.microsoft.com/office/powerpoint/2010/main" val="629429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305CB2E-1AB1-944B-9D6B-DF9EC1B1AC7A}" type="slidenum">
              <a:rPr lang="en-US"/>
              <a:pPr>
                <a:defRPr/>
              </a:pPr>
              <a:t>‹#›</a:t>
            </a:fld>
            <a:endParaRPr lang="en-US"/>
          </a:p>
        </p:txBody>
      </p:sp>
    </p:spTree>
    <p:extLst>
      <p:ext uri="{BB962C8B-B14F-4D97-AF65-F5344CB8AC3E}">
        <p14:creationId xmlns:p14="http://schemas.microsoft.com/office/powerpoint/2010/main" val="410796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24F2A2-74EF-5F49-80A9-32EC32D394CE}" type="datetimeFigureOut">
              <a:rPr lang="en-US" smtClean="0">
                <a:solidFill>
                  <a:prstClr val="black">
                    <a:tint val="75000"/>
                  </a:prstClr>
                </a:solidFill>
                <a:latin typeface="Arial"/>
              </a:rPr>
              <a:pPr/>
              <a:t>1/1/16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2016336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24F2A2-74EF-5F49-80A9-32EC32D394CE}" type="datetimeFigureOut">
              <a:rPr lang="en-US" smtClean="0">
                <a:solidFill>
                  <a:prstClr val="black">
                    <a:tint val="75000"/>
                  </a:prstClr>
                </a:solidFill>
                <a:latin typeface="Arial"/>
              </a:rPr>
              <a:pPr/>
              <a:t>1/1/16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442343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24F2A2-74EF-5F49-80A9-32EC32D394CE}" type="datetimeFigureOut">
              <a:rPr lang="en-US" smtClean="0">
                <a:solidFill>
                  <a:prstClr val="black">
                    <a:tint val="75000"/>
                  </a:prstClr>
                </a:solidFill>
                <a:latin typeface="Arial"/>
              </a:rPr>
              <a:pPr/>
              <a:t>1/1/16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551608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24F2A2-74EF-5F49-80A9-32EC32D394CE}" type="datetimeFigureOut">
              <a:rPr lang="en-US" smtClean="0">
                <a:solidFill>
                  <a:prstClr val="black">
                    <a:tint val="75000"/>
                  </a:prstClr>
                </a:solidFill>
                <a:latin typeface="Arial"/>
              </a:rPr>
              <a:pPr/>
              <a:t>1/1/16</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931346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24F2A2-74EF-5F49-80A9-32EC32D394CE}" type="datetimeFigureOut">
              <a:rPr lang="en-US" smtClean="0">
                <a:solidFill>
                  <a:prstClr val="black">
                    <a:tint val="75000"/>
                  </a:prstClr>
                </a:solidFill>
                <a:latin typeface="Arial"/>
              </a:rPr>
              <a:pPr/>
              <a:t>1/1/16</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28319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24F2A2-74EF-5F49-80A9-32EC32D394CE}" type="datetimeFigureOut">
              <a:rPr lang="en-US" smtClean="0">
                <a:solidFill>
                  <a:prstClr val="black">
                    <a:tint val="75000"/>
                  </a:prstClr>
                </a:solidFill>
                <a:latin typeface="Arial"/>
              </a:rPr>
              <a:pPr/>
              <a:t>1/1/16</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5755288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24F2A2-74EF-5F49-80A9-32EC32D394CE}" type="datetimeFigureOut">
              <a:rPr lang="en-US" smtClean="0">
                <a:solidFill>
                  <a:prstClr val="black">
                    <a:tint val="75000"/>
                  </a:prstClr>
                </a:solidFill>
                <a:latin typeface="Arial"/>
              </a:rPr>
              <a:pPr/>
              <a:t>1/1/16</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300663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24F2A2-74EF-5F49-80A9-32EC32D394CE}" type="datetimeFigureOut">
              <a:rPr lang="en-US" smtClean="0">
                <a:solidFill>
                  <a:prstClr val="black">
                    <a:tint val="75000"/>
                  </a:prstClr>
                </a:solidFill>
                <a:latin typeface="Arial"/>
              </a:rPr>
              <a:pPr/>
              <a:t>1/1/16</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5964760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24F2A2-74EF-5F49-80A9-32EC32D394CE}" type="datetimeFigureOut">
              <a:rPr lang="en-US" smtClean="0">
                <a:solidFill>
                  <a:prstClr val="black">
                    <a:tint val="75000"/>
                  </a:prstClr>
                </a:solidFill>
                <a:latin typeface="Arial"/>
              </a:rPr>
              <a:pPr/>
              <a:t>1/1/16</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5482157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24F2A2-74EF-5F49-80A9-32EC32D394CE}" type="datetimeFigureOut">
              <a:rPr lang="en-US" smtClean="0">
                <a:solidFill>
                  <a:prstClr val="black">
                    <a:tint val="75000"/>
                  </a:prstClr>
                </a:solidFill>
                <a:latin typeface="Arial"/>
              </a:rPr>
              <a:pPr/>
              <a:t>1/1/16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2153736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24F2A2-74EF-5F49-80A9-32EC32D394CE}" type="datetimeFigureOut">
              <a:rPr lang="en-US" smtClean="0">
                <a:solidFill>
                  <a:prstClr val="black">
                    <a:tint val="75000"/>
                  </a:prstClr>
                </a:solidFill>
                <a:latin typeface="Arial"/>
              </a:rPr>
              <a:pPr/>
              <a:t>1/1/16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69369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BCE96F82-B17B-4745-80AC-0C288668472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6977858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24F2A2-74EF-5F49-80A9-32EC32D394CE}" type="datetimeFigureOut">
              <a:rPr lang="en-US" smtClean="0">
                <a:solidFill>
                  <a:prstClr val="black">
                    <a:tint val="75000"/>
                  </a:prstClr>
                </a:solidFill>
                <a:latin typeface="Arial"/>
              </a:rPr>
              <a:pPr/>
              <a:t>1/1/16</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3E7624-54BF-F048-ADE9-C7E0B55810C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3448329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9.png"/><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image" Target="../media/image44.png"/><Relationship Id="rId1" Type="http://schemas.openxmlformats.org/officeDocument/2006/relationships/themeOverride" Target="../theme/themeOverride1.xml"/><Relationship Id="rId2"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14.xml"/><Relationship Id="rId2"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 Id="rId3" Type="http://schemas.openxmlformats.org/officeDocument/2006/relationships/image" Target="../media/image5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 Id="rId3" Type="http://schemas.openxmlformats.org/officeDocument/2006/relationships/image" Target="../media/image5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 Id="rId3" Type="http://schemas.openxmlformats.org/officeDocument/2006/relationships/image" Target="../media/image2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 Id="rId3" Type="http://schemas.openxmlformats.org/officeDocument/2006/relationships/image" Target="../media/image3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 Id="rId3" Type="http://schemas.openxmlformats.org/officeDocument/2006/relationships/image" Target="../media/image5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5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5.xml"/><Relationship Id="rId3" Type="http://schemas.openxmlformats.org/officeDocument/2006/relationships/image" Target="../media/image6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6.xml"/><Relationship Id="rId3" Type="http://schemas.openxmlformats.org/officeDocument/2006/relationships/image" Target="../media/image61.png"/></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Crossroads International Church</a:t>
            </a:r>
          </a:p>
          <a:p>
            <a:pPr algn="ctr" defTabSz="914400" eaLnBrk="0" hangingPunct="0">
              <a:defRPr/>
            </a:pPr>
            <a:r>
              <a:rPr lang="en-US" sz="2000" b="1" kern="0" smtClean="0">
                <a:solidFill>
                  <a:srgbClr val="FFFFFF"/>
                </a:solidFill>
                <a:effectLst>
                  <a:outerShdw blurRad="38100" dist="38100" dir="2700000" algn="tl">
                    <a:srgbClr val="000000"/>
                  </a:outerShdw>
                </a:effectLst>
                <a:latin typeface="Arial"/>
                <a:cs typeface="Arial"/>
              </a:rPr>
              <a:t>www.biblestudydownloads.org</a:t>
            </a:r>
            <a:endParaRPr lang="en-US" sz="2000" b="1" kern="0" dirty="0" smtClean="0">
              <a:solidFill>
                <a:srgbClr val="FFFFFF"/>
              </a:solidFill>
              <a:effectLst>
                <a:outerShdw blurRad="38100" dist="38100" dir="2700000" algn="tl">
                  <a:srgbClr val="000000"/>
                </a:outerShdw>
              </a:effectLst>
              <a:latin typeface="Arial"/>
              <a:cs typeface="Arial"/>
            </a:endParaRPr>
          </a:p>
        </p:txBody>
      </p:sp>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i="1" dirty="0" err="1" smtClean="0">
                <a:solidFill>
                  <a:srgbClr val="FFFFFF"/>
                </a:solidFill>
                <a:effectLst>
                  <a:glow rad="127000">
                    <a:srgbClr val="000000"/>
                  </a:glow>
                </a:effectLst>
                <a:latin typeface="Arial" charset="0"/>
                <a:ea typeface="ＭＳ Ｐゴシック" charset="0"/>
                <a:cs typeface="ＭＳ Ｐゴシック" charset="0"/>
              </a:rPr>
              <a:t>Номлогчийн</a:t>
            </a:r>
            <a:r>
              <a:rPr lang="en-US" sz="4800" b="1" i="1" dirty="0" smtClean="0">
                <a:solidFill>
                  <a:srgbClr val="FFFFFF"/>
                </a:solidFill>
                <a:effectLst>
                  <a:glow rad="127000">
                    <a:srgbClr val="000000"/>
                  </a:glow>
                </a:effectLst>
                <a:latin typeface="Arial" charset="0"/>
                <a:ea typeface="ＭＳ Ｐゴシック" charset="0"/>
                <a:cs typeface="ＭＳ Ｐゴシック" charset="0"/>
              </a:rPr>
              <a:t> </a:t>
            </a:r>
            <a:r>
              <a:rPr lang="en-US" sz="4800" b="1" i="1" dirty="0" err="1" smtClean="0">
                <a:solidFill>
                  <a:srgbClr val="FFFFFF"/>
                </a:solidFill>
                <a:effectLst>
                  <a:glow rad="127000">
                    <a:srgbClr val="000000"/>
                  </a:glow>
                </a:effectLst>
                <a:latin typeface="Arial" charset="0"/>
                <a:ea typeface="ＭＳ Ｐゴシック" charset="0"/>
                <a:cs typeface="ＭＳ Ｐゴシック" charset="0"/>
              </a:rPr>
              <a:t>үгс</a:t>
            </a:r>
            <a:r>
              <a:rPr lang="en-US" sz="4800" b="1" i="1" dirty="0" smtClean="0">
                <a:solidFill>
                  <a:srgbClr val="FFFFFF"/>
                </a:solidFill>
                <a:effectLst>
                  <a:glow rad="127000">
                    <a:srgbClr val="000000"/>
                  </a:glow>
                </a:effectLst>
                <a:latin typeface="Arial" charset="0"/>
                <a:ea typeface="ＭＳ Ｐゴシック" charset="0"/>
                <a:cs typeface="ＭＳ Ｐゴシック" charset="0"/>
              </a:rPr>
              <a:t> 5:8–6:9</a:t>
            </a:r>
            <a:endParaRPr lang="en-US" sz="4800" b="1" i="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2082800" y="125033"/>
            <a:ext cx="4978400" cy="5080000"/>
          </a:xfrm>
          <a:prstGeom prst="rect">
            <a:avLst/>
          </a:prstGeom>
        </p:spPr>
      </p:pic>
      <p:sp>
        <p:nvSpPr>
          <p:cNvPr id="900098" name="Rectangle 2"/>
          <p:cNvSpPr>
            <a:spLocks noGrp="1" noChangeArrowheads="1"/>
          </p:cNvSpPr>
          <p:nvPr>
            <p:ph type="ctrTitle"/>
          </p:nvPr>
        </p:nvSpPr>
        <p:spPr>
          <a:xfrm>
            <a:off x="2574168" y="1256456"/>
            <a:ext cx="3963114" cy="4222933"/>
          </a:xfrm>
          <a:effectLst>
            <a:outerShdw blurRad="63500" dist="35921" dir="2700000" algn="ctr" rotWithShape="0">
              <a:schemeClr val="tx2">
                <a:alpha val="74998"/>
              </a:schemeClr>
            </a:outerShdw>
          </a:effectLst>
          <a:extLst/>
        </p:spPr>
        <p:txBody>
          <a:bodyPr/>
          <a:lstStyle/>
          <a:p>
            <a:pPr>
              <a:defRPr/>
            </a:pPr>
            <a:r>
              <a:rPr lang="en-US" sz="8000" b="1" dirty="0" err="1" smtClean="0">
                <a:effectLst>
                  <a:glow rad="127000">
                    <a:schemeClr val="tx1"/>
                  </a:glow>
                </a:effectLst>
                <a:latin typeface="Arial" charset="0"/>
                <a:ea typeface="ＭＳ Ｐゴシック" charset="0"/>
                <a:cs typeface="ＭＳ Ｐゴシック" charset="0"/>
              </a:rPr>
              <a:t>Мөнгө</a:t>
            </a:r>
            <a:r>
              <a:rPr lang="en-US" sz="8000" b="1" dirty="0" smtClean="0">
                <a:effectLst>
                  <a:glow rad="127000">
                    <a:schemeClr val="tx1"/>
                  </a:glow>
                </a:effectLst>
                <a:latin typeface="Arial" charset="0"/>
                <a:ea typeface="ＭＳ Ｐゴシック" charset="0"/>
                <a:cs typeface="ＭＳ Ｐゴシック" charset="0"/>
              </a:rPr>
              <a:t/>
            </a:r>
            <a:br>
              <a:rPr lang="en-US" sz="8000" b="1" dirty="0" smtClean="0">
                <a:effectLst>
                  <a:glow rad="127000">
                    <a:schemeClr val="tx1"/>
                  </a:glow>
                </a:effectLst>
                <a:latin typeface="Arial" charset="0"/>
                <a:ea typeface="ＭＳ Ｐゴシック" charset="0"/>
                <a:cs typeface="ＭＳ Ｐゴシック" charset="0"/>
              </a:rPr>
            </a:br>
            <a:r>
              <a:rPr lang="en-US" sz="8000" b="1" dirty="0" err="1" smtClean="0">
                <a:effectLst>
                  <a:glow rad="127000">
                    <a:schemeClr val="tx1"/>
                  </a:glow>
                </a:effectLst>
                <a:latin typeface="Arial" charset="0"/>
                <a:ea typeface="ＭＳ Ｐゴシック" charset="0"/>
                <a:cs typeface="ＭＳ Ｐゴシック" charset="0"/>
              </a:rPr>
              <a:t>чухал</a:t>
            </a:r>
            <a:endParaRPr lang="en-US" sz="8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039025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84092" y="1475181"/>
            <a:ext cx="5816600" cy="46101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3030"/>
            <a:ext cx="9143999" cy="852050"/>
          </a:xfrm>
          <a:effectLst/>
          <a:extLst/>
        </p:spPr>
        <p:txBody>
          <a:bodyPr/>
          <a:lstStyle/>
          <a:p>
            <a:pPr>
              <a:defRPr/>
            </a:pPr>
            <a:r>
              <a:rPr lang="en-US" b="1" dirty="0" err="1" smtClean="0">
                <a:solidFill>
                  <a:srgbClr val="000000"/>
                </a:solidFill>
                <a:effectLst/>
                <a:latin typeface="Arial" charset="0"/>
                <a:ea typeface="ＭＳ Ｐゴシック" charset="0"/>
                <a:cs typeface="ＭＳ Ｐゴシック" charset="0"/>
              </a:rPr>
              <a:t>Илүү</a:t>
            </a:r>
            <a:r>
              <a:rPr lang="en-US" b="1" dirty="0" smtClean="0">
                <a:solidFill>
                  <a:srgbClr val="000000"/>
                </a:solidFill>
                <a:effectLst/>
                <a:latin typeface="Arial" charset="0"/>
                <a:ea typeface="ＭＳ Ｐゴシック" charset="0"/>
                <a:cs typeface="ＭＳ Ｐゴシック" charset="0"/>
              </a:rPr>
              <a:t> </a:t>
            </a:r>
            <a:r>
              <a:rPr lang="en-US" b="1" dirty="0" err="1" smtClean="0">
                <a:solidFill>
                  <a:srgbClr val="000000"/>
                </a:solidFill>
                <a:effectLst/>
                <a:latin typeface="Arial" charset="0"/>
                <a:ea typeface="ＭＳ Ｐゴシック" charset="0"/>
                <a:cs typeface="ＭＳ Ｐゴシック" charset="0"/>
              </a:rPr>
              <a:t>мөнгө</a:t>
            </a:r>
            <a:r>
              <a:rPr lang="en-US" b="1" dirty="0" smtClean="0">
                <a:solidFill>
                  <a:srgbClr val="000000"/>
                </a:solidFill>
                <a:effectLst/>
                <a:latin typeface="Arial" charset="0"/>
                <a:ea typeface="ＭＳ Ｐゴシック" charset="0"/>
                <a:cs typeface="ＭＳ Ｐゴシック" charset="0"/>
              </a:rPr>
              <a:t> </a:t>
            </a:r>
            <a:r>
              <a:rPr lang="en-US" b="1" dirty="0" smtClean="0">
                <a:solidFill>
                  <a:srgbClr val="000000"/>
                </a:solidFill>
                <a:latin typeface="Arial" charset="0"/>
                <a:ea typeface="ＭＳ Ｐゴシック" charset="0"/>
                <a:cs typeface="ＭＳ Ｐゴシック" charset="0"/>
              </a:rPr>
              <a:t>=</a:t>
            </a:r>
            <a:r>
              <a:rPr lang="en-US" b="1" dirty="0" smtClean="0">
                <a:solidFill>
                  <a:srgbClr val="000000"/>
                </a:solidFill>
                <a:effectLst/>
                <a:latin typeface="Arial" charset="0"/>
                <a:ea typeface="ＭＳ Ｐゴシック" charset="0"/>
                <a:cs typeface="ＭＳ Ｐゴシック" charset="0"/>
              </a:rPr>
              <a:t> </a:t>
            </a:r>
            <a:r>
              <a:rPr lang="en-US" b="1" dirty="0" err="1" smtClean="0">
                <a:solidFill>
                  <a:srgbClr val="000000"/>
                </a:solidFill>
                <a:effectLst/>
                <a:latin typeface="Arial" charset="0"/>
                <a:ea typeface="ＭＳ Ｐゴシック" charset="0"/>
                <a:cs typeface="ＭＳ Ｐゴシック" charset="0"/>
              </a:rPr>
              <a:t>Илүү</a:t>
            </a:r>
            <a:r>
              <a:rPr lang="en-US" b="1" dirty="0" smtClean="0">
                <a:solidFill>
                  <a:srgbClr val="000000"/>
                </a:solidFill>
                <a:effectLst/>
                <a:latin typeface="Arial" charset="0"/>
                <a:ea typeface="ＭＳ Ｐゴシック" charset="0"/>
                <a:cs typeface="ＭＳ Ｐゴシック" charset="0"/>
              </a:rPr>
              <a:t> </a:t>
            </a:r>
            <a:r>
              <a:rPr lang="en-US" b="1" dirty="0" err="1" smtClean="0">
                <a:solidFill>
                  <a:srgbClr val="000000"/>
                </a:solidFill>
                <a:effectLst/>
                <a:latin typeface="Arial" charset="0"/>
                <a:ea typeface="ＭＳ Ｐゴシック" charset="0"/>
                <a:cs typeface="ＭＳ Ｐゴシック" charset="0"/>
              </a:rPr>
              <a:t>аз</a:t>
            </a:r>
            <a:r>
              <a:rPr lang="en-US" b="1" dirty="0" smtClean="0">
                <a:solidFill>
                  <a:srgbClr val="000000"/>
                </a:solidFill>
                <a:effectLst/>
                <a:latin typeface="Arial" charset="0"/>
                <a:ea typeface="ＭＳ Ｐゴシック" charset="0"/>
                <a:cs typeface="ＭＳ Ｐゴシック" charset="0"/>
              </a:rPr>
              <a:t> </a:t>
            </a:r>
            <a:r>
              <a:rPr lang="en-US" b="1" dirty="0" err="1" smtClean="0">
                <a:solidFill>
                  <a:srgbClr val="000000"/>
                </a:solidFill>
                <a:effectLst/>
                <a:latin typeface="Arial" charset="0"/>
                <a:ea typeface="ＭＳ Ｐゴシック" charset="0"/>
                <a:cs typeface="ＭＳ Ｐゴシック" charset="0"/>
              </a:rPr>
              <a:t>жаргал</a:t>
            </a:r>
            <a:r>
              <a:rPr lang="en-US" b="1" dirty="0" smtClean="0">
                <a:solidFill>
                  <a:srgbClr val="000000"/>
                </a:solidFill>
                <a:effectLst/>
                <a:latin typeface="Arial" charset="0"/>
                <a:ea typeface="ＭＳ Ｐゴシック" charset="0"/>
                <a:cs typeface="ＭＳ Ｐゴシック" charset="0"/>
              </a:rPr>
              <a:t>?</a:t>
            </a:r>
            <a:endParaRPr lang="en-US" b="1" dirty="0">
              <a:solidFill>
                <a:srgbClr val="000000"/>
              </a:solidFill>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090483" y="1475181"/>
            <a:ext cx="3220120" cy="705526"/>
          </a:xfrm>
          <a:prstGeom prst="rect">
            <a:avLst/>
          </a:prstGeom>
          <a:solidFill>
            <a:schemeClr val="bg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err="1" smtClean="0">
                <a:solidFill>
                  <a:srgbClr val="000000"/>
                </a:solidFill>
                <a:latin typeface="Arial" charset="0"/>
                <a:ea typeface="ＭＳ Ｐゴシック" charset="0"/>
                <a:cs typeface="ＭＳ Ｐゴシック" charset="0"/>
              </a:rPr>
              <a:t>Аз</a:t>
            </a:r>
            <a:r>
              <a:rPr lang="en-US" sz="4000" b="1" dirty="0" smtClean="0">
                <a:solidFill>
                  <a:srgbClr val="000000"/>
                </a:solidFill>
                <a:latin typeface="Arial" charset="0"/>
                <a:ea typeface="ＭＳ Ｐゴシック" charset="0"/>
                <a:cs typeface="ＭＳ Ｐゴシック" charset="0"/>
              </a:rPr>
              <a:t> </a:t>
            </a:r>
            <a:r>
              <a:rPr lang="en-US" sz="4000" b="1" dirty="0" err="1" smtClean="0">
                <a:solidFill>
                  <a:srgbClr val="000000"/>
                </a:solidFill>
                <a:latin typeface="Arial" charset="0"/>
                <a:ea typeface="ＭＳ Ｐゴシック" charset="0"/>
                <a:cs typeface="ＭＳ Ｐゴシック" charset="0"/>
              </a:rPr>
              <a:t>жаргал</a:t>
            </a:r>
            <a:endParaRPr lang="en-US" sz="3200" b="1" dirty="0">
              <a:solidFill>
                <a:srgbClr val="000000"/>
              </a:solidFill>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4977728" y="5511810"/>
            <a:ext cx="3220120" cy="705526"/>
          </a:xfrm>
          <a:prstGeom prst="rect">
            <a:avLst/>
          </a:prstGeom>
          <a:solidFill>
            <a:schemeClr val="bg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err="1" smtClean="0">
                <a:solidFill>
                  <a:srgbClr val="000000"/>
                </a:solidFill>
                <a:latin typeface="Arial" charset="0"/>
                <a:ea typeface="ＭＳ Ｐゴシック" charset="0"/>
                <a:cs typeface="ＭＳ Ｐゴシック" charset="0"/>
              </a:rPr>
              <a:t>Мөнгө</a:t>
            </a:r>
            <a:endParaRPr lang="en-US" sz="32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951721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1" y="3796991"/>
            <a:ext cx="3166150" cy="1808703"/>
          </a:xfrm>
          <a:prstGeom prst="rect">
            <a:avLst/>
          </a:prstGeom>
          <a:solidFill>
            <a:schemeClr val="bg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err="1" smtClean="0">
                <a:solidFill>
                  <a:srgbClr val="000000"/>
                </a:solidFill>
                <a:latin typeface="Arial" charset="0"/>
                <a:ea typeface="ＭＳ Ｐゴシック" charset="0"/>
                <a:cs typeface="ＭＳ Ｐゴシック" charset="0"/>
              </a:rPr>
              <a:t>Бат</a:t>
            </a:r>
            <a:endParaRPr lang="en-US" sz="1000" b="1" dirty="0">
              <a:solidFill>
                <a:srgbClr val="000000"/>
              </a:solidFill>
              <a:latin typeface="Arial" charset="0"/>
              <a:ea typeface="ＭＳ Ｐゴシック" charset="0"/>
              <a:cs typeface="ＭＳ Ｐゴシック" charset="0"/>
            </a:endParaRPr>
          </a:p>
          <a:p>
            <a:pPr>
              <a:defRPr/>
            </a:pPr>
            <a:endParaRPr lang="en-US" sz="900" b="1" dirty="0">
              <a:solidFill>
                <a:srgbClr val="000000"/>
              </a:solidFill>
              <a:latin typeface="Arial" charset="0"/>
              <a:ea typeface="ＭＳ Ｐゴシック" charset="0"/>
              <a:cs typeface="ＭＳ Ｐゴシック" charset="0"/>
            </a:endParaRPr>
          </a:p>
          <a:p>
            <a:pPr algn="l">
              <a:defRPr/>
            </a:pPr>
            <a:r>
              <a:rPr lang="en-US" sz="3200" b="1" dirty="0" smtClean="0">
                <a:solidFill>
                  <a:srgbClr val="000000"/>
                </a:solidFill>
                <a:latin typeface="Arial" charset="0"/>
                <a:ea typeface="ＭＳ Ｐゴシック" charset="0"/>
                <a:cs typeface="ＭＳ Ｐゴシック" charset="0"/>
              </a:rPr>
              <a:t>	$300,000</a:t>
            </a:r>
            <a:endParaRPr lang="en-US" sz="3200" b="1" dirty="0">
              <a:solidFill>
                <a:srgbClr val="000000"/>
              </a:solidFill>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a:srcRect b="53521"/>
          <a:stretch/>
        </p:blipFill>
        <p:spPr>
          <a:xfrm>
            <a:off x="0" y="915080"/>
            <a:ext cx="9087034" cy="276221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3030"/>
            <a:ext cx="9143999" cy="852050"/>
          </a:xfrm>
          <a:effectLst/>
          <a:extLst/>
        </p:spPr>
        <p:txBody>
          <a:bodyPr/>
          <a:lstStyle/>
          <a:p>
            <a:pPr>
              <a:defRPr/>
            </a:pPr>
            <a:r>
              <a:rPr lang="en-US" b="1" dirty="0" err="1" smtClean="0">
                <a:solidFill>
                  <a:srgbClr val="000000"/>
                </a:solidFill>
                <a:latin typeface="Arial" charset="0"/>
                <a:ea typeface="ＭＳ Ｐゴシック" charset="0"/>
                <a:cs typeface="ＭＳ Ｐゴシック" charset="0"/>
              </a:rPr>
              <a:t>Илүү</a:t>
            </a:r>
            <a:r>
              <a:rPr lang="en-US" b="1" dirty="0" smtClean="0">
                <a:solidFill>
                  <a:srgbClr val="000000"/>
                </a:solidFill>
                <a:latin typeface="Arial" charset="0"/>
                <a:ea typeface="ＭＳ Ｐゴシック" charset="0"/>
                <a:cs typeface="ＭＳ Ｐゴシック" charset="0"/>
              </a:rPr>
              <a:t> </a:t>
            </a:r>
            <a:r>
              <a:rPr lang="en-US" b="1" dirty="0" err="1" smtClean="0">
                <a:solidFill>
                  <a:srgbClr val="000000"/>
                </a:solidFill>
                <a:latin typeface="Arial" charset="0"/>
                <a:ea typeface="ＭＳ Ｐゴシック" charset="0"/>
                <a:cs typeface="ＭＳ Ｐゴシック" charset="0"/>
              </a:rPr>
              <a:t>мөнгө</a:t>
            </a:r>
            <a:r>
              <a:rPr lang="en-US" b="1" dirty="0" smtClean="0">
                <a:solidFill>
                  <a:srgbClr val="000000"/>
                </a:solidFill>
                <a:latin typeface="Arial" charset="0"/>
                <a:ea typeface="ＭＳ Ｐゴシック" charset="0"/>
                <a:cs typeface="ＭＳ Ｐゴシック" charset="0"/>
              </a:rPr>
              <a:t> </a:t>
            </a:r>
            <a:r>
              <a:rPr lang="en-US" b="1" dirty="0">
                <a:solidFill>
                  <a:srgbClr val="000000"/>
                </a:solidFill>
                <a:latin typeface="Arial" charset="0"/>
                <a:ea typeface="ＭＳ Ｐゴシック" charset="0"/>
                <a:cs typeface="ＭＳ Ｐゴシック" charset="0"/>
              </a:rPr>
              <a:t>= </a:t>
            </a:r>
            <a:r>
              <a:rPr lang="en-US" b="1" dirty="0" err="1" smtClean="0">
                <a:solidFill>
                  <a:srgbClr val="000000"/>
                </a:solidFill>
                <a:latin typeface="Arial" charset="0"/>
                <a:ea typeface="ＭＳ Ｐゴシック" charset="0"/>
                <a:cs typeface="ＭＳ Ｐゴシック" charset="0"/>
              </a:rPr>
              <a:t>Илүү</a:t>
            </a:r>
            <a:r>
              <a:rPr lang="en-US" b="1" dirty="0" smtClean="0">
                <a:solidFill>
                  <a:srgbClr val="000000"/>
                </a:solidFill>
                <a:latin typeface="Arial" charset="0"/>
                <a:ea typeface="ＭＳ Ｐゴシック" charset="0"/>
                <a:cs typeface="ＭＳ Ｐゴシック" charset="0"/>
              </a:rPr>
              <a:t> </a:t>
            </a:r>
            <a:r>
              <a:rPr lang="en-US" b="1" dirty="0" err="1" smtClean="0">
                <a:solidFill>
                  <a:srgbClr val="000000"/>
                </a:solidFill>
                <a:latin typeface="Arial" charset="0"/>
                <a:ea typeface="ＭＳ Ｐゴシック" charset="0"/>
                <a:cs typeface="ＭＳ Ｐゴシック" charset="0"/>
              </a:rPr>
              <a:t>жаргал</a:t>
            </a:r>
            <a:r>
              <a:rPr lang="en-US" b="1" dirty="0" smtClean="0">
                <a:solidFill>
                  <a:srgbClr val="000000"/>
                </a:solidFill>
                <a:latin typeface="Arial" charset="0"/>
                <a:ea typeface="ＭＳ Ｐゴシック" charset="0"/>
                <a:cs typeface="ＭＳ Ｐゴシック" charset="0"/>
              </a:rPr>
              <a:t>?</a:t>
            </a:r>
            <a:endParaRPr lang="en-US" b="1" dirty="0">
              <a:solidFill>
                <a:srgbClr val="000000"/>
              </a:solidFill>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2938151" y="3796991"/>
            <a:ext cx="2916193" cy="1808703"/>
          </a:xfrm>
          <a:prstGeom prst="rect">
            <a:avLst/>
          </a:prstGeom>
          <a:solidFill>
            <a:schemeClr val="bg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err="1" smtClean="0">
                <a:solidFill>
                  <a:srgbClr val="000000"/>
                </a:solidFill>
                <a:latin typeface="Arial" charset="0"/>
                <a:ea typeface="ＭＳ Ｐゴシック" charset="0"/>
                <a:cs typeface="ＭＳ Ｐゴシック" charset="0"/>
              </a:rPr>
              <a:t>Баяр</a:t>
            </a:r>
            <a:endParaRPr lang="en-US" sz="1000" b="1" dirty="0" smtClean="0">
              <a:solidFill>
                <a:srgbClr val="000000"/>
              </a:solidFill>
              <a:latin typeface="Arial" charset="0"/>
              <a:ea typeface="ＭＳ Ｐゴシック" charset="0"/>
              <a:cs typeface="ＭＳ Ｐゴシック" charset="0"/>
            </a:endParaRPr>
          </a:p>
          <a:p>
            <a:pPr>
              <a:defRPr/>
            </a:pPr>
            <a:endParaRPr lang="en-US" sz="900" b="1" dirty="0" smtClean="0">
              <a:solidFill>
                <a:srgbClr val="000000"/>
              </a:solidFill>
              <a:latin typeface="Arial" charset="0"/>
              <a:ea typeface="ＭＳ Ｐゴシック" charset="0"/>
              <a:cs typeface="ＭＳ Ｐゴシック" charset="0"/>
            </a:endParaRPr>
          </a:p>
          <a:p>
            <a:pPr algn="l">
              <a:defRPr/>
            </a:pPr>
            <a:r>
              <a:rPr lang="en-US" sz="3200" b="1" dirty="0" smtClean="0">
                <a:solidFill>
                  <a:srgbClr val="000000"/>
                </a:solidFill>
                <a:latin typeface="Arial" charset="0"/>
                <a:ea typeface="ＭＳ Ｐゴシック" charset="0"/>
                <a:cs typeface="ＭＳ Ｐゴシック" charset="0"/>
              </a:rPr>
              <a:t> 	$500,000</a:t>
            </a:r>
            <a:endParaRPr lang="en-US" sz="3200" b="1" dirty="0">
              <a:solidFill>
                <a:srgbClr val="000000"/>
              </a:solidFill>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5918753" y="3796991"/>
            <a:ext cx="3446069" cy="1808703"/>
          </a:xfrm>
          <a:prstGeom prst="rect">
            <a:avLst/>
          </a:prstGeom>
          <a:solidFill>
            <a:schemeClr val="bg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err="1" smtClean="0">
                <a:solidFill>
                  <a:srgbClr val="000000"/>
                </a:solidFill>
                <a:latin typeface="Arial" charset="0"/>
                <a:ea typeface="ＭＳ Ｐゴシック" charset="0"/>
                <a:cs typeface="ＭＳ Ｐゴシック" charset="0"/>
              </a:rPr>
              <a:t>Гонгор</a:t>
            </a:r>
            <a:endParaRPr lang="en-US" sz="1000" b="1" dirty="0" smtClean="0">
              <a:solidFill>
                <a:srgbClr val="000000"/>
              </a:solidFill>
              <a:latin typeface="Arial" charset="0"/>
              <a:ea typeface="ＭＳ Ｐゴシック" charset="0"/>
              <a:cs typeface="ＭＳ Ｐゴシック" charset="0"/>
            </a:endParaRPr>
          </a:p>
          <a:p>
            <a:pPr>
              <a:defRPr/>
            </a:pPr>
            <a:endParaRPr lang="en-US" sz="900" b="1" dirty="0" smtClean="0">
              <a:solidFill>
                <a:srgbClr val="000000"/>
              </a:solidFill>
              <a:latin typeface="Arial" charset="0"/>
              <a:ea typeface="ＭＳ Ｐゴシック" charset="0"/>
              <a:cs typeface="ＭＳ Ｐゴシック" charset="0"/>
            </a:endParaRPr>
          </a:p>
          <a:p>
            <a:pPr>
              <a:defRPr/>
            </a:pPr>
            <a:r>
              <a:rPr lang="en-US" sz="3200" b="1" dirty="0" smtClean="0">
                <a:solidFill>
                  <a:srgbClr val="000000"/>
                </a:solidFill>
                <a:latin typeface="Arial" charset="0"/>
                <a:ea typeface="ＭＳ Ｐゴシック" charset="0"/>
                <a:cs typeface="ＭＳ Ｐゴシック" charset="0"/>
              </a:rPr>
              <a:t>$1,000,000</a:t>
            </a:r>
            <a:endParaRPr lang="en-US" sz="32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163570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15080"/>
            <a:ext cx="9087034" cy="594292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3030"/>
            <a:ext cx="9143999" cy="852050"/>
          </a:xfrm>
          <a:effectLst/>
          <a:extLst/>
        </p:spPr>
        <p:txBody>
          <a:bodyPr/>
          <a:lstStyle/>
          <a:p>
            <a:pPr>
              <a:defRPr/>
            </a:pPr>
            <a:r>
              <a:rPr lang="en-US" b="1" dirty="0" err="1" smtClean="0">
                <a:solidFill>
                  <a:srgbClr val="000000"/>
                </a:solidFill>
                <a:latin typeface="Arial" charset="0"/>
                <a:ea typeface="ＭＳ Ｐゴシック" charset="0"/>
                <a:cs typeface="ＭＳ Ｐゴシック" charset="0"/>
              </a:rPr>
              <a:t>Илүү</a:t>
            </a:r>
            <a:r>
              <a:rPr lang="en-US" b="1" dirty="0" smtClean="0">
                <a:solidFill>
                  <a:srgbClr val="000000"/>
                </a:solidFill>
                <a:latin typeface="Arial" charset="0"/>
                <a:ea typeface="ＭＳ Ｐゴシック" charset="0"/>
                <a:cs typeface="ＭＳ Ｐゴシック" charset="0"/>
              </a:rPr>
              <a:t> </a:t>
            </a:r>
            <a:r>
              <a:rPr lang="en-US" b="1" dirty="0" err="1" smtClean="0">
                <a:solidFill>
                  <a:srgbClr val="000000"/>
                </a:solidFill>
                <a:latin typeface="Arial" charset="0"/>
                <a:ea typeface="ＭＳ Ｐゴシック" charset="0"/>
                <a:cs typeface="ＭＳ Ｐゴシック" charset="0"/>
              </a:rPr>
              <a:t>мөнгө</a:t>
            </a:r>
            <a:r>
              <a:rPr lang="en-US" b="1" dirty="0" smtClean="0">
                <a:solidFill>
                  <a:srgbClr val="000000"/>
                </a:solidFill>
                <a:latin typeface="Arial" charset="0"/>
                <a:ea typeface="ＭＳ Ｐゴシック" charset="0"/>
                <a:cs typeface="ＭＳ Ｐゴシック" charset="0"/>
              </a:rPr>
              <a:t> </a:t>
            </a:r>
            <a:r>
              <a:rPr lang="en-US" b="1" dirty="0">
                <a:solidFill>
                  <a:srgbClr val="000000"/>
                </a:solidFill>
                <a:latin typeface="Arial" charset="0"/>
                <a:ea typeface="ＭＳ Ｐゴシック" charset="0"/>
                <a:cs typeface="ＭＳ Ｐゴシック" charset="0"/>
              </a:rPr>
              <a:t>= </a:t>
            </a:r>
            <a:r>
              <a:rPr lang="en-US" b="1" dirty="0" err="1" smtClean="0">
                <a:solidFill>
                  <a:srgbClr val="000000"/>
                </a:solidFill>
                <a:latin typeface="Arial" charset="0"/>
                <a:ea typeface="ＭＳ Ｐゴシック" charset="0"/>
                <a:cs typeface="ＭＳ Ｐゴシック" charset="0"/>
              </a:rPr>
              <a:t>Илүү</a:t>
            </a:r>
            <a:r>
              <a:rPr lang="en-US" b="1" dirty="0" smtClean="0">
                <a:solidFill>
                  <a:srgbClr val="000000"/>
                </a:solidFill>
                <a:latin typeface="Arial" charset="0"/>
                <a:ea typeface="ＭＳ Ｐゴシック" charset="0"/>
                <a:cs typeface="ＭＳ Ｐゴシック" charset="0"/>
              </a:rPr>
              <a:t> </a:t>
            </a:r>
            <a:r>
              <a:rPr lang="en-US" b="1" dirty="0" err="1" smtClean="0">
                <a:solidFill>
                  <a:srgbClr val="000000"/>
                </a:solidFill>
                <a:latin typeface="Arial" charset="0"/>
                <a:ea typeface="ＭＳ Ｐゴシック" charset="0"/>
                <a:cs typeface="ＭＳ Ｐゴシック" charset="0"/>
              </a:rPr>
              <a:t>жаргал</a:t>
            </a:r>
            <a:r>
              <a:rPr lang="en-US" b="1" dirty="0" smtClean="0">
                <a:solidFill>
                  <a:srgbClr val="000000"/>
                </a:solidFill>
                <a:latin typeface="Arial" charset="0"/>
                <a:ea typeface="ＭＳ Ｐゴシック" charset="0"/>
                <a:cs typeface="ＭＳ Ｐゴシック" charset="0"/>
              </a:rPr>
              <a:t>?</a:t>
            </a:r>
            <a:endParaRPr lang="en-US" b="1" dirty="0">
              <a:solidFill>
                <a:srgbClr val="000000"/>
              </a:solidFill>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 y="3796991"/>
            <a:ext cx="3166150" cy="1808703"/>
          </a:xfrm>
          <a:prstGeom prst="rect">
            <a:avLst/>
          </a:prstGeom>
          <a:solidFill>
            <a:schemeClr val="bg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err="1" smtClean="0">
                <a:solidFill>
                  <a:srgbClr val="000000"/>
                </a:solidFill>
                <a:latin typeface="Arial" charset="0"/>
                <a:ea typeface="ＭＳ Ｐゴシック" charset="0"/>
                <a:cs typeface="ＭＳ Ｐゴシック" charset="0"/>
              </a:rPr>
              <a:t>Бат</a:t>
            </a:r>
            <a:endParaRPr lang="en-US" sz="1000" b="1" dirty="0">
              <a:solidFill>
                <a:srgbClr val="000000"/>
              </a:solidFill>
              <a:latin typeface="Arial" charset="0"/>
              <a:ea typeface="ＭＳ Ｐゴシック" charset="0"/>
              <a:cs typeface="ＭＳ Ｐゴシック" charset="0"/>
            </a:endParaRPr>
          </a:p>
          <a:p>
            <a:pPr>
              <a:defRPr/>
            </a:pPr>
            <a:endParaRPr lang="en-US" sz="900" b="1" dirty="0">
              <a:solidFill>
                <a:srgbClr val="000000"/>
              </a:solidFill>
              <a:latin typeface="Arial" charset="0"/>
              <a:ea typeface="ＭＳ Ｐゴシック" charset="0"/>
              <a:cs typeface="ＭＳ Ｐゴシック" charset="0"/>
            </a:endParaRPr>
          </a:p>
          <a:p>
            <a:pPr algn="l">
              <a:defRPr/>
            </a:pPr>
            <a:r>
              <a:rPr lang="en-US" sz="3200" b="1" dirty="0" err="1" smtClean="0">
                <a:solidFill>
                  <a:srgbClr val="000000"/>
                </a:solidFill>
                <a:latin typeface="Arial" charset="0"/>
                <a:ea typeface="ＭＳ Ｐゴシック" charset="0"/>
                <a:cs typeface="ＭＳ Ｐゴシック" charset="0"/>
              </a:rPr>
              <a:t>Одоо</a:t>
            </a:r>
            <a:r>
              <a:rPr lang="en-US" sz="3200" b="1" dirty="0" smtClean="0">
                <a:solidFill>
                  <a:srgbClr val="000000"/>
                </a:solidFill>
                <a:latin typeface="Arial" charset="0"/>
                <a:ea typeface="ＭＳ Ｐゴシック" charset="0"/>
                <a:cs typeface="ＭＳ Ｐゴシック" charset="0"/>
              </a:rPr>
              <a:t> </a:t>
            </a:r>
            <a:r>
              <a:rPr lang="en-US" sz="3200" b="1" dirty="0">
                <a:solidFill>
                  <a:srgbClr val="000000"/>
                </a:solidFill>
                <a:latin typeface="Arial" charset="0"/>
                <a:ea typeface="ＭＳ Ｐゴシック" charset="0"/>
                <a:cs typeface="ＭＳ Ｐゴシック" charset="0"/>
              </a:rPr>
              <a:t>$300,000</a:t>
            </a:r>
          </a:p>
          <a:p>
            <a:pPr algn="l">
              <a:defRPr/>
            </a:pPr>
            <a:r>
              <a:rPr lang="en-US" sz="3200" b="1" dirty="0" err="1" smtClean="0">
                <a:solidFill>
                  <a:srgbClr val="000000"/>
                </a:solidFill>
                <a:latin typeface="Arial" charset="0"/>
                <a:ea typeface="ＭＳ Ｐゴシック" charset="0"/>
                <a:cs typeface="ＭＳ Ｐゴシック" charset="0"/>
              </a:rPr>
              <a:t>Урьд</a:t>
            </a:r>
            <a:r>
              <a:rPr lang="en-US" sz="3200" b="1" dirty="0" smtClean="0">
                <a:solidFill>
                  <a:srgbClr val="000000"/>
                </a:solidFill>
                <a:latin typeface="Arial" charset="0"/>
                <a:ea typeface="ＭＳ Ｐゴシック" charset="0"/>
                <a:cs typeface="ＭＳ Ｐゴシック" charset="0"/>
              </a:rPr>
              <a:t> $200,000</a:t>
            </a:r>
            <a:endParaRPr lang="en-US" sz="3200" b="1" dirty="0">
              <a:solidFill>
                <a:srgbClr val="000000"/>
              </a:solidFill>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2938150" y="3796991"/>
            <a:ext cx="3165747" cy="1808703"/>
          </a:xfrm>
          <a:prstGeom prst="rect">
            <a:avLst/>
          </a:prstGeom>
          <a:solidFill>
            <a:schemeClr val="bg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err="1" smtClean="0">
                <a:solidFill>
                  <a:srgbClr val="000000"/>
                </a:solidFill>
                <a:latin typeface="Arial" charset="0"/>
                <a:ea typeface="ＭＳ Ｐゴシック" charset="0"/>
                <a:cs typeface="ＭＳ Ｐゴシック" charset="0"/>
              </a:rPr>
              <a:t>Баяр</a:t>
            </a:r>
            <a:endParaRPr lang="en-US" sz="1000" b="1" dirty="0" smtClean="0">
              <a:solidFill>
                <a:srgbClr val="000000"/>
              </a:solidFill>
              <a:latin typeface="Arial" charset="0"/>
              <a:ea typeface="ＭＳ Ｐゴシック" charset="0"/>
              <a:cs typeface="ＭＳ Ｐゴシック" charset="0"/>
            </a:endParaRPr>
          </a:p>
          <a:p>
            <a:pPr>
              <a:defRPr/>
            </a:pPr>
            <a:endParaRPr lang="en-US" sz="900" b="1" dirty="0" smtClean="0">
              <a:solidFill>
                <a:srgbClr val="000000"/>
              </a:solidFill>
              <a:latin typeface="Arial" charset="0"/>
              <a:ea typeface="ＭＳ Ｐゴシック" charset="0"/>
              <a:cs typeface="ＭＳ Ｐゴシック" charset="0"/>
            </a:endParaRPr>
          </a:p>
          <a:p>
            <a:pPr algn="l">
              <a:defRPr/>
            </a:pPr>
            <a:r>
              <a:rPr lang="en-US" sz="3200" b="1" dirty="0" err="1" smtClean="0">
                <a:solidFill>
                  <a:srgbClr val="000000"/>
                </a:solidFill>
                <a:latin typeface="Arial" charset="0"/>
                <a:ea typeface="ＭＳ Ｐゴシック" charset="0"/>
                <a:cs typeface="ＭＳ Ｐゴシック" charset="0"/>
              </a:rPr>
              <a:t>Одоо</a:t>
            </a:r>
            <a:r>
              <a:rPr lang="en-US" sz="3200" b="1" dirty="0" smtClean="0">
                <a:solidFill>
                  <a:srgbClr val="000000"/>
                </a:solidFill>
                <a:latin typeface="Arial" charset="0"/>
                <a:ea typeface="ＭＳ Ｐゴシック" charset="0"/>
                <a:cs typeface="ＭＳ Ｐゴシック" charset="0"/>
              </a:rPr>
              <a:t> $500,000</a:t>
            </a:r>
          </a:p>
          <a:p>
            <a:pPr algn="l">
              <a:defRPr/>
            </a:pPr>
            <a:r>
              <a:rPr lang="en-US" sz="3200" b="1" dirty="0" err="1" smtClean="0">
                <a:solidFill>
                  <a:srgbClr val="000000"/>
                </a:solidFill>
                <a:latin typeface="Arial" charset="0"/>
                <a:ea typeface="ＭＳ Ｐゴシック" charset="0"/>
                <a:cs typeface="ＭＳ Ｐゴシック" charset="0"/>
              </a:rPr>
              <a:t>Урьд</a:t>
            </a:r>
            <a:r>
              <a:rPr lang="en-US" sz="3200" b="1" dirty="0" smtClean="0">
                <a:solidFill>
                  <a:srgbClr val="000000"/>
                </a:solidFill>
                <a:latin typeface="Arial" charset="0"/>
                <a:ea typeface="ＭＳ Ｐゴシック" charset="0"/>
                <a:cs typeface="ＭＳ Ｐゴシック" charset="0"/>
              </a:rPr>
              <a:t> $500,000</a:t>
            </a:r>
            <a:endParaRPr lang="en-US" sz="3200" b="1" dirty="0">
              <a:solidFill>
                <a:srgbClr val="000000"/>
              </a:solidFill>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5918753" y="3796991"/>
            <a:ext cx="3446069" cy="1808703"/>
          </a:xfrm>
          <a:prstGeom prst="rect">
            <a:avLst/>
          </a:prstGeom>
          <a:solidFill>
            <a:schemeClr val="bg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err="1" smtClean="0">
                <a:solidFill>
                  <a:srgbClr val="000000"/>
                </a:solidFill>
                <a:latin typeface="Arial" charset="0"/>
                <a:ea typeface="ＭＳ Ｐゴシック" charset="0"/>
                <a:cs typeface="ＭＳ Ｐゴシック" charset="0"/>
              </a:rPr>
              <a:t>Гонгор</a:t>
            </a:r>
            <a:endParaRPr lang="en-US" sz="1000" b="1" dirty="0" smtClean="0">
              <a:solidFill>
                <a:srgbClr val="000000"/>
              </a:solidFill>
              <a:latin typeface="Arial" charset="0"/>
              <a:ea typeface="ＭＳ Ｐゴシック" charset="0"/>
              <a:cs typeface="ＭＳ Ｐゴシック" charset="0"/>
            </a:endParaRPr>
          </a:p>
          <a:p>
            <a:pPr>
              <a:defRPr/>
            </a:pPr>
            <a:endParaRPr lang="en-US" sz="900" b="1" dirty="0" smtClean="0">
              <a:solidFill>
                <a:srgbClr val="000000"/>
              </a:solidFill>
              <a:latin typeface="Arial" charset="0"/>
              <a:ea typeface="ＭＳ Ｐゴシック" charset="0"/>
              <a:cs typeface="ＭＳ Ｐゴシック" charset="0"/>
            </a:endParaRPr>
          </a:p>
          <a:p>
            <a:pPr algn="l">
              <a:defRPr/>
            </a:pPr>
            <a:r>
              <a:rPr lang="en-US" sz="3200" b="1" dirty="0" err="1" smtClean="0">
                <a:solidFill>
                  <a:srgbClr val="000000"/>
                </a:solidFill>
                <a:latin typeface="Arial" charset="0"/>
                <a:ea typeface="ＭＳ Ｐゴシック" charset="0"/>
                <a:cs typeface="ＭＳ Ｐゴシック" charset="0"/>
              </a:rPr>
              <a:t>Одоо</a:t>
            </a:r>
            <a:r>
              <a:rPr lang="en-US" sz="3200" b="1" dirty="0" smtClean="0">
                <a:solidFill>
                  <a:srgbClr val="000000"/>
                </a:solidFill>
                <a:latin typeface="Arial" charset="0"/>
                <a:ea typeface="ＭＳ Ｐゴシック" charset="0"/>
                <a:cs typeface="ＭＳ Ｐゴシック" charset="0"/>
              </a:rPr>
              <a:t> $1,000,000</a:t>
            </a:r>
          </a:p>
          <a:p>
            <a:pPr algn="l">
              <a:defRPr/>
            </a:pPr>
            <a:r>
              <a:rPr lang="en-US" sz="3200" b="1" dirty="0" err="1" smtClean="0">
                <a:solidFill>
                  <a:srgbClr val="000000"/>
                </a:solidFill>
                <a:latin typeface="Arial" charset="0"/>
                <a:ea typeface="ＭＳ Ｐゴシック" charset="0"/>
                <a:cs typeface="ＭＳ Ｐゴシック" charset="0"/>
              </a:rPr>
              <a:t>Урьд</a:t>
            </a:r>
            <a:r>
              <a:rPr lang="en-US" sz="3200" b="1" dirty="0" smtClean="0">
                <a:solidFill>
                  <a:srgbClr val="000000"/>
                </a:solidFill>
                <a:latin typeface="Arial" charset="0"/>
                <a:ea typeface="ＭＳ Ｐゴシック" charset="0"/>
                <a:cs typeface="ＭＳ Ｐゴシック" charset="0"/>
              </a:rPr>
              <a:t> $2,000,000</a:t>
            </a:r>
            <a:endParaRPr lang="en-US" sz="32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452559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30936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759992" y="368300"/>
            <a:ext cx="6384008" cy="1080120"/>
          </a:xfrm>
          <a:effectLst/>
          <a:extLst/>
        </p:spPr>
        <p:txBody>
          <a:bodyPr/>
          <a:lstStyle/>
          <a:p>
            <a:pPr>
              <a:defRPr/>
            </a:pPr>
            <a:r>
              <a:rPr lang="en-US" sz="3200" b="1" dirty="0" err="1" smtClean="0">
                <a:solidFill>
                  <a:srgbClr val="000000"/>
                </a:solidFill>
                <a:effectLst/>
                <a:latin typeface="Arial" charset="0"/>
                <a:ea typeface="ＭＳ Ｐゴシック" charset="0"/>
                <a:cs typeface="ＭＳ Ｐゴシック" charset="0"/>
              </a:rPr>
              <a:t>Хэрэв</a:t>
            </a:r>
            <a:r>
              <a:rPr lang="en-US" sz="3200" b="1" dirty="0" smtClean="0">
                <a:solidFill>
                  <a:srgbClr val="000000"/>
                </a:solidFill>
                <a:effectLst/>
                <a:latin typeface="Arial" charset="0"/>
                <a:ea typeface="ＭＳ Ｐゴシック" charset="0"/>
                <a:cs typeface="ＭＳ Ｐゴシック" charset="0"/>
              </a:rPr>
              <a:t> </a:t>
            </a:r>
            <a:r>
              <a:rPr lang="en-US" sz="3200" b="1" dirty="0" err="1" smtClean="0">
                <a:solidFill>
                  <a:srgbClr val="000000"/>
                </a:solidFill>
                <a:effectLst/>
                <a:latin typeface="Arial" charset="0"/>
                <a:ea typeface="ＭＳ Ｐゴシック" charset="0"/>
                <a:cs typeface="ＭＳ Ｐゴシック" charset="0"/>
              </a:rPr>
              <a:t>мөнгө</a:t>
            </a:r>
            <a:r>
              <a:rPr lang="en-US" sz="3200" b="1" dirty="0" smtClean="0">
                <a:solidFill>
                  <a:srgbClr val="000000"/>
                </a:solidFill>
                <a:effectLst/>
                <a:latin typeface="Arial" charset="0"/>
                <a:ea typeface="ＭＳ Ｐゴシック" charset="0"/>
                <a:cs typeface="ＭＳ Ｐゴシック" charset="0"/>
              </a:rPr>
              <a:t> </a:t>
            </a:r>
            <a:r>
              <a:rPr lang="en-US" sz="3200" b="1" dirty="0" err="1" smtClean="0">
                <a:solidFill>
                  <a:srgbClr val="000000"/>
                </a:solidFill>
                <a:effectLst/>
                <a:latin typeface="Arial" charset="0"/>
                <a:ea typeface="ＭＳ Ｐゴシック" charset="0"/>
                <a:cs typeface="ＭＳ Ｐゴシック" charset="0"/>
              </a:rPr>
              <a:t>аз</a:t>
            </a:r>
            <a:r>
              <a:rPr lang="en-US" sz="3200" b="1" dirty="0" smtClean="0">
                <a:solidFill>
                  <a:srgbClr val="000000"/>
                </a:solidFill>
                <a:effectLst/>
                <a:latin typeface="Arial" charset="0"/>
                <a:ea typeface="ＭＳ Ｐゴシック" charset="0"/>
                <a:cs typeface="ＭＳ Ｐゴシック" charset="0"/>
              </a:rPr>
              <a:t> </a:t>
            </a:r>
            <a:r>
              <a:rPr lang="en-US" sz="3200" b="1" dirty="0" err="1" smtClean="0">
                <a:solidFill>
                  <a:srgbClr val="000000"/>
                </a:solidFill>
                <a:effectLst/>
                <a:latin typeface="Arial" charset="0"/>
                <a:ea typeface="ＭＳ Ｐゴシック" charset="0"/>
                <a:cs typeface="ＭＳ Ｐゴシック" charset="0"/>
              </a:rPr>
              <a:t>жаргал</a:t>
            </a:r>
            <a:r>
              <a:rPr lang="en-US" sz="3200" b="1" dirty="0" smtClean="0">
                <a:solidFill>
                  <a:srgbClr val="000000"/>
                </a:solidFill>
                <a:effectLst/>
                <a:latin typeface="Arial" charset="0"/>
                <a:ea typeface="ＭＳ Ｐゴシック" charset="0"/>
                <a:cs typeface="ＭＳ Ｐゴシック" charset="0"/>
              </a:rPr>
              <a:t> </a:t>
            </a:r>
            <a:r>
              <a:rPr lang="en-US" sz="3200" b="1" dirty="0" err="1" smtClean="0">
                <a:solidFill>
                  <a:srgbClr val="000000"/>
                </a:solidFill>
                <a:effectLst/>
                <a:latin typeface="Arial" charset="0"/>
                <a:ea typeface="ＭＳ Ｐゴシック" charset="0"/>
                <a:cs typeface="ＭＳ Ｐゴシック" charset="0"/>
              </a:rPr>
              <a:t>авчирдаг</a:t>
            </a:r>
            <a:r>
              <a:rPr lang="en-US" sz="3200" b="1" dirty="0" smtClean="0">
                <a:solidFill>
                  <a:srgbClr val="000000"/>
                </a:solidFill>
                <a:effectLst/>
                <a:latin typeface="Arial" charset="0"/>
                <a:ea typeface="ＭＳ Ｐゴシック" charset="0"/>
                <a:cs typeface="ＭＳ Ｐゴシック" charset="0"/>
              </a:rPr>
              <a:t> </a:t>
            </a:r>
            <a:r>
              <a:rPr lang="en-US" sz="3200" b="1" dirty="0" err="1" smtClean="0">
                <a:solidFill>
                  <a:srgbClr val="000000"/>
                </a:solidFill>
                <a:effectLst/>
                <a:latin typeface="Arial" charset="0"/>
                <a:ea typeface="ＭＳ Ｐゴシック" charset="0"/>
                <a:cs typeface="ＭＳ Ｐゴシック" charset="0"/>
              </a:rPr>
              <a:t>бол</a:t>
            </a:r>
            <a:r>
              <a:rPr lang="en-US" sz="3200" b="1" dirty="0" smtClean="0">
                <a:solidFill>
                  <a:srgbClr val="000000"/>
                </a:solidFill>
                <a:effectLst/>
                <a:latin typeface="Arial" charset="0"/>
                <a:ea typeface="ＭＳ Ｐゴシック" charset="0"/>
                <a:cs typeface="ＭＳ Ｐゴシック" charset="0"/>
              </a:rPr>
              <a:t>, </a:t>
            </a:r>
            <a:r>
              <a:rPr lang="en-US" sz="3200" b="1" dirty="0" err="1" smtClean="0">
                <a:solidFill>
                  <a:srgbClr val="000000"/>
                </a:solidFill>
                <a:effectLst/>
                <a:latin typeface="Arial" charset="0"/>
                <a:ea typeface="ＭＳ Ｐゴシック" charset="0"/>
                <a:cs typeface="ＭＳ Ｐゴシック" charset="0"/>
              </a:rPr>
              <a:t>баян</a:t>
            </a:r>
            <a:r>
              <a:rPr lang="en-US" sz="3200" b="1" dirty="0" smtClean="0">
                <a:solidFill>
                  <a:srgbClr val="000000"/>
                </a:solidFill>
                <a:effectLst/>
                <a:latin typeface="Arial" charset="0"/>
                <a:ea typeface="ＭＳ Ｐゴシック" charset="0"/>
                <a:cs typeface="ＭＳ Ｐゴシック" charset="0"/>
              </a:rPr>
              <a:t> </a:t>
            </a:r>
            <a:r>
              <a:rPr lang="en-US" sz="3200" b="1" dirty="0" err="1" smtClean="0">
                <a:solidFill>
                  <a:srgbClr val="000000"/>
                </a:solidFill>
                <a:effectLst/>
                <a:latin typeface="Arial" charset="0"/>
                <a:ea typeface="ＭＳ Ｐゴシック" charset="0"/>
                <a:cs typeface="ＭＳ Ｐゴシック" charset="0"/>
              </a:rPr>
              <a:t>хүн</a:t>
            </a:r>
            <a:r>
              <a:rPr lang="en-US" sz="3200" b="1" dirty="0" smtClean="0">
                <a:solidFill>
                  <a:srgbClr val="000000"/>
                </a:solidFill>
                <a:effectLst/>
                <a:latin typeface="Arial" charset="0"/>
                <a:ea typeface="ＭＳ Ｐゴシック" charset="0"/>
                <a:cs typeface="ＭＳ Ｐゴシック" charset="0"/>
              </a:rPr>
              <a:t>…</a:t>
            </a:r>
            <a:endParaRPr lang="en-US" sz="3200" b="1" dirty="0">
              <a:solidFill>
                <a:srgbClr val="000000"/>
              </a:solidFill>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3663706" y="1733961"/>
            <a:ext cx="5480294" cy="310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268288" lvl="3" indent="-268288" defTabSz="914400" eaLnBrk="0" fontAlgn="base" hangingPunct="0">
              <a:spcBef>
                <a:spcPct val="0"/>
              </a:spcBef>
              <a:spcAft>
                <a:spcPct val="0"/>
              </a:spcAft>
              <a:buFont typeface="Arial"/>
              <a:buChar char="•"/>
            </a:pPr>
            <a:r>
              <a:rPr lang="ru-RU" sz="2800" b="1" dirty="0" err="1" smtClean="0">
                <a:solidFill>
                  <a:srgbClr val="000000"/>
                </a:solidFill>
                <a:latin typeface="Arial"/>
                <a:cs typeface="Arial"/>
              </a:rPr>
              <a:t>илүү</a:t>
            </a:r>
            <a:r>
              <a:rPr lang="ru-RU" sz="2800" b="1" dirty="0" smtClean="0">
                <a:solidFill>
                  <a:srgbClr val="000000"/>
                </a:solidFill>
                <a:latin typeface="Arial"/>
                <a:cs typeface="Arial"/>
              </a:rPr>
              <a:t> </a:t>
            </a:r>
            <a:r>
              <a:rPr lang="ru-RU" sz="2800" b="1" dirty="0" err="1" smtClean="0">
                <a:solidFill>
                  <a:srgbClr val="000000"/>
                </a:solidFill>
                <a:latin typeface="Arial"/>
                <a:cs typeface="Arial"/>
              </a:rPr>
              <a:t>сайн</a:t>
            </a:r>
            <a:r>
              <a:rPr lang="ru-RU" sz="2800" b="1" dirty="0" smtClean="0">
                <a:solidFill>
                  <a:srgbClr val="000000"/>
                </a:solidFill>
                <a:latin typeface="Arial"/>
                <a:cs typeface="Arial"/>
              </a:rPr>
              <a:t> </a:t>
            </a:r>
            <a:r>
              <a:rPr lang="ru-RU" sz="2800" b="1" dirty="0" err="1" smtClean="0">
                <a:solidFill>
                  <a:srgbClr val="000000"/>
                </a:solidFill>
                <a:latin typeface="Arial"/>
                <a:cs typeface="Arial"/>
              </a:rPr>
              <a:t>найзуудтай</a:t>
            </a:r>
            <a:endParaRPr lang="en-US" sz="2800" b="1" dirty="0">
              <a:solidFill>
                <a:srgbClr val="000000"/>
              </a:solidFill>
              <a:latin typeface="Arial"/>
              <a:cs typeface="Arial"/>
            </a:endParaRPr>
          </a:p>
          <a:p>
            <a:pPr marL="268288" lvl="3" indent="-268288" defTabSz="914400" eaLnBrk="0" fontAlgn="base" hangingPunct="0">
              <a:spcBef>
                <a:spcPct val="0"/>
              </a:spcBef>
              <a:spcAft>
                <a:spcPct val="0"/>
              </a:spcAft>
              <a:buFont typeface="Arial"/>
              <a:buChar char="•"/>
            </a:pPr>
            <a:r>
              <a:rPr lang="en-US" sz="2800" b="1" dirty="0" err="1" smtClean="0">
                <a:solidFill>
                  <a:srgbClr val="000000"/>
                </a:solidFill>
                <a:latin typeface="Arial"/>
                <a:cs typeface="Arial"/>
              </a:rPr>
              <a:t>гэр</a:t>
            </a:r>
            <a:r>
              <a:rPr lang="en-US" sz="2800" b="1" dirty="0" smtClean="0">
                <a:solidFill>
                  <a:srgbClr val="000000"/>
                </a:solidFill>
                <a:latin typeface="Arial"/>
                <a:cs typeface="Arial"/>
              </a:rPr>
              <a:t> </a:t>
            </a:r>
            <a:r>
              <a:rPr lang="en-US" sz="2800" b="1" dirty="0" err="1" smtClean="0">
                <a:solidFill>
                  <a:srgbClr val="000000"/>
                </a:solidFill>
                <a:latin typeface="Arial"/>
                <a:cs typeface="Arial"/>
              </a:rPr>
              <a:t>бүл</a:t>
            </a:r>
            <a:r>
              <a:rPr lang="en-US" sz="2800" b="1" dirty="0" smtClean="0">
                <a:solidFill>
                  <a:srgbClr val="000000"/>
                </a:solidFill>
                <a:latin typeface="Arial"/>
                <a:cs typeface="Arial"/>
              </a:rPr>
              <a:t> </a:t>
            </a:r>
            <a:r>
              <a:rPr lang="en-US" sz="2800" b="1" dirty="0" err="1" smtClean="0">
                <a:solidFill>
                  <a:srgbClr val="000000"/>
                </a:solidFill>
                <a:latin typeface="Arial"/>
                <a:cs typeface="Arial"/>
              </a:rPr>
              <a:t>салалт</a:t>
            </a:r>
            <a:r>
              <a:rPr lang="en-US" sz="2800" b="1" dirty="0" smtClean="0">
                <a:solidFill>
                  <a:srgbClr val="000000"/>
                </a:solidFill>
                <a:latin typeface="Arial"/>
                <a:cs typeface="Arial"/>
              </a:rPr>
              <a:t> </a:t>
            </a:r>
            <a:r>
              <a:rPr lang="en-US" sz="2800" b="1" dirty="0" err="1" smtClean="0">
                <a:solidFill>
                  <a:srgbClr val="000000"/>
                </a:solidFill>
                <a:latin typeface="Arial"/>
                <a:cs typeface="Arial"/>
              </a:rPr>
              <a:t>байхгүй</a:t>
            </a:r>
            <a:endParaRPr lang="en-US" sz="2800" b="1" dirty="0">
              <a:solidFill>
                <a:srgbClr val="000000"/>
              </a:solidFill>
              <a:latin typeface="Arial"/>
              <a:cs typeface="Arial"/>
            </a:endParaRPr>
          </a:p>
          <a:p>
            <a:pPr marL="268288" lvl="3" indent="-268288" defTabSz="914400" eaLnBrk="0" fontAlgn="base" hangingPunct="0">
              <a:spcBef>
                <a:spcPct val="0"/>
              </a:spcBef>
              <a:spcAft>
                <a:spcPct val="0"/>
              </a:spcAft>
              <a:buFont typeface="Arial"/>
              <a:buChar char="•"/>
            </a:pPr>
            <a:r>
              <a:rPr lang="ru-RU" sz="2800" b="1" dirty="0" err="1" smtClean="0">
                <a:solidFill>
                  <a:srgbClr val="000000"/>
                </a:solidFill>
                <a:latin typeface="Arial"/>
                <a:cs typeface="Arial"/>
              </a:rPr>
              <a:t>илүү</a:t>
            </a:r>
            <a:r>
              <a:rPr lang="ru-RU" sz="2800" b="1" dirty="0" smtClean="0">
                <a:solidFill>
                  <a:srgbClr val="000000"/>
                </a:solidFill>
                <a:latin typeface="Arial"/>
                <a:cs typeface="Arial"/>
              </a:rPr>
              <a:t> </a:t>
            </a:r>
            <a:r>
              <a:rPr lang="ru-RU" sz="2800" b="1" dirty="0" err="1" smtClean="0">
                <a:solidFill>
                  <a:srgbClr val="000000"/>
                </a:solidFill>
                <a:latin typeface="Arial"/>
                <a:cs typeface="Arial"/>
              </a:rPr>
              <a:t>инээмсэглэл</a:t>
            </a:r>
            <a:r>
              <a:rPr lang="en-US" sz="2800" b="1" dirty="0" smtClean="0">
                <a:solidFill>
                  <a:srgbClr val="000000"/>
                </a:solidFill>
                <a:latin typeface="Arial"/>
                <a:cs typeface="Arial"/>
              </a:rPr>
              <a:t> </a:t>
            </a:r>
          </a:p>
          <a:p>
            <a:pPr marL="268288" lvl="3" indent="-268288" defTabSz="914400" eaLnBrk="0" fontAlgn="base" hangingPunct="0">
              <a:spcBef>
                <a:spcPct val="0"/>
              </a:spcBef>
              <a:spcAft>
                <a:spcPct val="0"/>
              </a:spcAft>
              <a:buFont typeface="Arial"/>
              <a:buChar char="•"/>
            </a:pPr>
            <a:r>
              <a:rPr lang="ru-RU" sz="2800" b="1" dirty="0" err="1" smtClean="0">
                <a:solidFill>
                  <a:srgbClr val="000000"/>
                </a:solidFill>
                <a:latin typeface="Arial"/>
                <a:cs typeface="Arial"/>
              </a:rPr>
              <a:t>илүү</a:t>
            </a:r>
            <a:r>
              <a:rPr lang="ru-RU" sz="2800" b="1" dirty="0" smtClean="0">
                <a:solidFill>
                  <a:srgbClr val="000000"/>
                </a:solidFill>
                <a:latin typeface="Arial"/>
                <a:cs typeface="Arial"/>
              </a:rPr>
              <a:t> </a:t>
            </a:r>
            <a:r>
              <a:rPr lang="ru-RU" sz="2800" b="1" dirty="0" err="1" smtClean="0">
                <a:solidFill>
                  <a:srgbClr val="000000"/>
                </a:solidFill>
                <a:latin typeface="Arial"/>
                <a:cs typeface="Arial"/>
              </a:rPr>
              <a:t>инээд</a:t>
            </a:r>
            <a:r>
              <a:rPr lang="ru-RU" sz="2800" b="1" dirty="0" smtClean="0">
                <a:solidFill>
                  <a:srgbClr val="000000"/>
                </a:solidFill>
                <a:latin typeface="Arial"/>
                <a:cs typeface="Arial"/>
              </a:rPr>
              <a:t> </a:t>
            </a:r>
            <a:r>
              <a:rPr lang="ru-RU" sz="2800" b="1" dirty="0" err="1" smtClean="0">
                <a:solidFill>
                  <a:srgbClr val="000000"/>
                </a:solidFill>
                <a:latin typeface="Arial"/>
                <a:cs typeface="Arial"/>
              </a:rPr>
              <a:t>хөөр</a:t>
            </a:r>
            <a:endParaRPr lang="en-US" sz="2800" b="1" dirty="0">
              <a:solidFill>
                <a:srgbClr val="000000"/>
              </a:solidFill>
              <a:latin typeface="Arial"/>
              <a:cs typeface="Arial"/>
            </a:endParaRPr>
          </a:p>
          <a:p>
            <a:pPr marL="268288" lvl="3" indent="-268288" defTabSz="914400" eaLnBrk="0" fontAlgn="base" hangingPunct="0">
              <a:spcBef>
                <a:spcPct val="0"/>
              </a:spcBef>
              <a:spcAft>
                <a:spcPct val="0"/>
              </a:spcAft>
              <a:buFont typeface="Arial"/>
              <a:buChar char="•"/>
            </a:pPr>
            <a:r>
              <a:rPr lang="en-US" sz="2800" b="1" dirty="0" err="1" smtClean="0">
                <a:solidFill>
                  <a:srgbClr val="000000"/>
                </a:solidFill>
                <a:latin typeface="Arial"/>
                <a:cs typeface="Arial"/>
              </a:rPr>
              <a:t>зугаацах</a:t>
            </a:r>
            <a:r>
              <a:rPr lang="en-US" sz="2800" b="1" dirty="0" smtClean="0">
                <a:solidFill>
                  <a:srgbClr val="000000"/>
                </a:solidFill>
                <a:latin typeface="Arial"/>
                <a:cs typeface="Arial"/>
              </a:rPr>
              <a:t> </a:t>
            </a:r>
            <a:r>
              <a:rPr lang="en-US" sz="2800" b="1" dirty="0" err="1" smtClean="0">
                <a:solidFill>
                  <a:srgbClr val="000000"/>
                </a:solidFill>
                <a:latin typeface="Arial"/>
                <a:cs typeface="Arial"/>
              </a:rPr>
              <a:t>илүү</a:t>
            </a:r>
            <a:r>
              <a:rPr lang="en-US" sz="2800" b="1" dirty="0" smtClean="0">
                <a:solidFill>
                  <a:srgbClr val="000000"/>
                </a:solidFill>
                <a:latin typeface="Arial"/>
                <a:cs typeface="Arial"/>
              </a:rPr>
              <a:t> </a:t>
            </a:r>
            <a:r>
              <a:rPr lang="en-US" sz="2800" b="1" dirty="0" err="1" smtClean="0">
                <a:solidFill>
                  <a:srgbClr val="000000"/>
                </a:solidFill>
                <a:latin typeface="Arial"/>
                <a:cs typeface="Arial"/>
              </a:rPr>
              <a:t>цаг</a:t>
            </a:r>
            <a:endParaRPr lang="en-US" sz="2800" b="1" dirty="0">
              <a:solidFill>
                <a:srgbClr val="000000"/>
              </a:solidFill>
              <a:latin typeface="Arial"/>
              <a:cs typeface="Arial"/>
            </a:endParaRPr>
          </a:p>
          <a:p>
            <a:pPr marL="268288" lvl="3" indent="-268288" defTabSz="914400" eaLnBrk="0" fontAlgn="base" hangingPunct="0">
              <a:spcBef>
                <a:spcPct val="0"/>
              </a:spcBef>
              <a:spcAft>
                <a:spcPct val="0"/>
              </a:spcAft>
              <a:buFont typeface="Arial"/>
              <a:buChar char="•"/>
            </a:pPr>
            <a:r>
              <a:rPr lang="en-US" sz="2800" b="1" dirty="0" err="1" smtClean="0">
                <a:solidFill>
                  <a:srgbClr val="000000"/>
                </a:solidFill>
                <a:latin typeface="Arial"/>
                <a:cs typeface="Arial"/>
              </a:rPr>
              <a:t>амьдрал</a:t>
            </a:r>
            <a:r>
              <a:rPr lang="en-US" sz="2800" b="1" dirty="0" smtClean="0">
                <a:solidFill>
                  <a:srgbClr val="000000"/>
                </a:solidFill>
                <a:latin typeface="Arial"/>
                <a:cs typeface="Arial"/>
              </a:rPr>
              <a:t> </a:t>
            </a:r>
            <a:r>
              <a:rPr lang="en-US" sz="2800" b="1" dirty="0" err="1" smtClean="0">
                <a:solidFill>
                  <a:srgbClr val="000000"/>
                </a:solidFill>
                <a:latin typeface="Arial"/>
                <a:cs typeface="Arial"/>
              </a:rPr>
              <a:t>нь</a:t>
            </a:r>
            <a:r>
              <a:rPr lang="en-US" sz="2800" b="1" dirty="0">
                <a:solidFill>
                  <a:srgbClr val="000000"/>
                </a:solidFill>
                <a:latin typeface="Arial"/>
                <a:cs typeface="Arial"/>
              </a:rPr>
              <a:t> </a:t>
            </a:r>
            <a:r>
              <a:rPr lang="en-US" sz="2800" b="1" dirty="0" err="1" smtClean="0">
                <a:solidFill>
                  <a:srgbClr val="000000"/>
                </a:solidFill>
                <a:latin typeface="Arial"/>
                <a:cs typeface="Arial"/>
              </a:rPr>
              <a:t>илүү</a:t>
            </a:r>
            <a:r>
              <a:rPr lang="en-US" sz="2800" b="1" dirty="0" smtClean="0">
                <a:solidFill>
                  <a:srgbClr val="000000"/>
                </a:solidFill>
                <a:latin typeface="Arial"/>
                <a:cs typeface="Arial"/>
              </a:rPr>
              <a:t> </a:t>
            </a:r>
            <a:r>
              <a:rPr lang="en-US" sz="2800" b="1" dirty="0" err="1" smtClean="0">
                <a:solidFill>
                  <a:srgbClr val="000000"/>
                </a:solidFill>
                <a:latin typeface="Arial"/>
                <a:cs typeface="Arial"/>
              </a:rPr>
              <a:t>утга</a:t>
            </a:r>
            <a:r>
              <a:rPr lang="en-US" sz="2800" b="1" dirty="0" smtClean="0">
                <a:solidFill>
                  <a:srgbClr val="000000"/>
                </a:solidFill>
                <a:latin typeface="Arial"/>
                <a:cs typeface="Arial"/>
              </a:rPr>
              <a:t> </a:t>
            </a:r>
            <a:r>
              <a:rPr lang="en-US" sz="2800" b="1" dirty="0" err="1" smtClean="0">
                <a:solidFill>
                  <a:srgbClr val="000000"/>
                </a:solidFill>
                <a:latin typeface="Arial"/>
                <a:cs typeface="Arial"/>
              </a:rPr>
              <a:t>учир</a:t>
            </a:r>
            <a:r>
              <a:rPr lang="en-US" sz="2800" b="1" dirty="0" smtClean="0">
                <a:solidFill>
                  <a:srgbClr val="000000"/>
                </a:solidFill>
                <a:latin typeface="Arial"/>
                <a:cs typeface="Arial"/>
              </a:rPr>
              <a:t>, </a:t>
            </a:r>
            <a:r>
              <a:rPr lang="en-US" sz="2800" b="1" dirty="0" err="1" smtClean="0">
                <a:solidFill>
                  <a:srgbClr val="000000"/>
                </a:solidFill>
                <a:latin typeface="Arial"/>
                <a:cs typeface="Arial"/>
              </a:rPr>
              <a:t>зорилготой</a:t>
            </a:r>
            <a:endParaRPr lang="en-US" sz="2800" b="1" dirty="0">
              <a:solidFill>
                <a:srgbClr val="000000"/>
              </a:solidFill>
              <a:latin typeface="Arial"/>
              <a:cs typeface="Arial"/>
            </a:endParaRPr>
          </a:p>
        </p:txBody>
      </p:sp>
    </p:spTree>
    <p:extLst>
      <p:ext uri="{BB962C8B-B14F-4D97-AF65-F5344CB8AC3E}">
        <p14:creationId xmlns:p14="http://schemas.microsoft.com/office/powerpoint/2010/main" val="141657944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0357">
                                            <p:txEl>
                                              <p:pRg st="0" end="0"/>
                                            </p:txEl>
                                          </p:spTgt>
                                        </p:tgtEl>
                                        <p:attrNameLst>
                                          <p:attrName>style.visibility</p:attrName>
                                        </p:attrNameLst>
                                      </p:cBhvr>
                                      <p:to>
                                        <p:strVal val="visible"/>
                                      </p:to>
                                    </p:set>
                                    <p:anim calcmode="lin" valueType="num">
                                      <p:cBhvr additive="base">
                                        <p:cTn id="7" dur="500"/>
                                        <p:tgtEl>
                                          <p:spTgt spid="100357">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00357">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00357">
                                            <p:txEl>
                                              <p:pRg st="1" end="1"/>
                                            </p:txEl>
                                          </p:spTgt>
                                        </p:tgtEl>
                                        <p:attrNameLst>
                                          <p:attrName>style.visibility</p:attrName>
                                        </p:attrNameLst>
                                      </p:cBhvr>
                                      <p:to>
                                        <p:strVal val="visible"/>
                                      </p:to>
                                    </p:set>
                                    <p:anim calcmode="lin" valueType="num">
                                      <p:cBhvr additive="base">
                                        <p:cTn id="13" dur="500"/>
                                        <p:tgtEl>
                                          <p:spTgt spid="100357">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0035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00357">
                                            <p:txEl>
                                              <p:pRg st="2" end="2"/>
                                            </p:txEl>
                                          </p:spTgt>
                                        </p:tgtEl>
                                        <p:attrNameLst>
                                          <p:attrName>style.visibility</p:attrName>
                                        </p:attrNameLst>
                                      </p:cBhvr>
                                      <p:to>
                                        <p:strVal val="visible"/>
                                      </p:to>
                                    </p:set>
                                    <p:anim calcmode="lin" valueType="num">
                                      <p:cBhvr additive="base">
                                        <p:cTn id="19" dur="500"/>
                                        <p:tgtEl>
                                          <p:spTgt spid="100357">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0035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00357">
                                            <p:txEl>
                                              <p:pRg st="3" end="3"/>
                                            </p:txEl>
                                          </p:spTgt>
                                        </p:tgtEl>
                                        <p:attrNameLst>
                                          <p:attrName>style.visibility</p:attrName>
                                        </p:attrNameLst>
                                      </p:cBhvr>
                                      <p:to>
                                        <p:strVal val="visible"/>
                                      </p:to>
                                    </p:set>
                                    <p:anim calcmode="lin" valueType="num">
                                      <p:cBhvr additive="base">
                                        <p:cTn id="25" dur="500"/>
                                        <p:tgtEl>
                                          <p:spTgt spid="100357">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10035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00357">
                                            <p:txEl>
                                              <p:pRg st="4" end="4"/>
                                            </p:txEl>
                                          </p:spTgt>
                                        </p:tgtEl>
                                        <p:attrNameLst>
                                          <p:attrName>style.visibility</p:attrName>
                                        </p:attrNameLst>
                                      </p:cBhvr>
                                      <p:to>
                                        <p:strVal val="visible"/>
                                      </p:to>
                                    </p:set>
                                    <p:anim calcmode="lin" valueType="num">
                                      <p:cBhvr additive="base">
                                        <p:cTn id="31" dur="500"/>
                                        <p:tgtEl>
                                          <p:spTgt spid="100357">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10035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00357">
                                            <p:txEl>
                                              <p:pRg st="5" end="5"/>
                                            </p:txEl>
                                          </p:spTgt>
                                        </p:tgtEl>
                                        <p:attrNameLst>
                                          <p:attrName>style.visibility</p:attrName>
                                        </p:attrNameLst>
                                      </p:cBhvr>
                                      <p:to>
                                        <p:strVal val="visible"/>
                                      </p:to>
                                    </p:set>
                                    <p:anim calcmode="lin" valueType="num">
                                      <p:cBhvr additive="base">
                                        <p:cTn id="37" dur="500"/>
                                        <p:tgtEl>
                                          <p:spTgt spid="100357">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10035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lstStyle/>
          <a:p>
            <a:pPr>
              <a:defRPr/>
            </a:pPr>
            <a:r>
              <a:rPr lang="en-US" sz="6000" b="1" dirty="0" err="1" smtClean="0">
                <a:effectLst>
                  <a:glow rad="127000">
                    <a:schemeClr val="tx1"/>
                  </a:glow>
                </a:effectLst>
                <a:latin typeface="Arial" charset="0"/>
                <a:ea typeface="ＭＳ Ｐゴシック" charset="0"/>
                <a:cs typeface="ＭＳ Ｐゴシック" charset="0"/>
              </a:rPr>
              <a:t>Бид</a:t>
            </a:r>
            <a:r>
              <a:rPr lang="en-US" sz="6000" b="1" dirty="0" smtClean="0">
                <a:effectLst>
                  <a:glow rad="127000">
                    <a:schemeClr val="tx1"/>
                  </a:glow>
                </a:effectLst>
                <a:latin typeface="Arial" charset="0"/>
                <a:ea typeface="ＭＳ Ｐゴシック" charset="0"/>
                <a:cs typeface="ＭＳ Ｐゴシック" charset="0"/>
              </a:rPr>
              <a:t> </a:t>
            </a:r>
            <a:r>
              <a:rPr lang="en-US" sz="6000" b="1" dirty="0" err="1" smtClean="0">
                <a:effectLst>
                  <a:glow rad="127000">
                    <a:schemeClr val="tx1"/>
                  </a:glow>
                </a:effectLst>
                <a:latin typeface="Arial" charset="0"/>
                <a:ea typeface="ＭＳ Ｐゴシック" charset="0"/>
                <a:cs typeface="ＭＳ Ｐゴシック" charset="0"/>
              </a:rPr>
              <a:t>мөнгийг</a:t>
            </a:r>
            <a:r>
              <a:rPr lang="en-US" sz="6000" b="1" dirty="0" smtClean="0">
                <a:effectLst>
                  <a:glow rad="127000">
                    <a:schemeClr val="tx1"/>
                  </a:glow>
                </a:effectLst>
                <a:latin typeface="Arial" charset="0"/>
                <a:ea typeface="ＭＳ Ｐゴシック" charset="0"/>
                <a:cs typeface="ＭＳ Ｐゴシック" charset="0"/>
              </a:rPr>
              <a:t> </a:t>
            </a:r>
            <a:r>
              <a:rPr lang="en-US" sz="6000" b="1" dirty="0" err="1" smtClean="0">
                <a:effectLst>
                  <a:glow rad="127000">
                    <a:schemeClr val="tx1"/>
                  </a:glow>
                </a:effectLst>
                <a:latin typeface="Arial" charset="0"/>
                <a:ea typeface="ＭＳ Ｐゴシック" charset="0"/>
                <a:cs typeface="ＭＳ Ｐゴシック" charset="0"/>
              </a:rPr>
              <a:t>хэрхэн</a:t>
            </a:r>
            <a:r>
              <a:rPr lang="en-US" sz="6000" b="1" dirty="0" smtClean="0">
                <a:effectLst>
                  <a:glow rad="127000">
                    <a:schemeClr val="tx1"/>
                  </a:glow>
                </a:effectLst>
                <a:latin typeface="Arial" charset="0"/>
                <a:ea typeface="ＭＳ Ｐゴシック" charset="0"/>
                <a:cs typeface="ＭＳ Ｐゴシック" charset="0"/>
              </a:rPr>
              <a:t> </a:t>
            </a:r>
            <a:r>
              <a:rPr lang="en-US" sz="6000" b="1" dirty="0" err="1" smtClean="0">
                <a:effectLst>
                  <a:glow rad="127000">
                    <a:schemeClr val="tx1"/>
                  </a:glow>
                </a:effectLst>
                <a:latin typeface="Arial" charset="0"/>
                <a:ea typeface="ＭＳ Ｐゴシック" charset="0"/>
                <a:cs typeface="ＭＳ Ｐゴシック" charset="0"/>
              </a:rPr>
              <a:t>үзэх</a:t>
            </a:r>
            <a:r>
              <a:rPr lang="en-US" sz="6000" b="1" dirty="0" smtClean="0">
                <a:effectLst>
                  <a:glow rad="127000">
                    <a:schemeClr val="tx1"/>
                  </a:glow>
                </a:effectLst>
                <a:latin typeface="Arial" charset="0"/>
                <a:ea typeface="ＭＳ Ｐゴシック" charset="0"/>
                <a:cs typeface="ＭＳ Ｐゴシック" charset="0"/>
              </a:rPr>
              <a:t> </a:t>
            </a:r>
            <a:r>
              <a:rPr lang="en-US" sz="6000" b="1" dirty="0" err="1" smtClean="0">
                <a:effectLst>
                  <a:glow rad="127000">
                    <a:schemeClr val="tx1"/>
                  </a:glow>
                </a:effectLst>
                <a:latin typeface="Arial" charset="0"/>
                <a:ea typeface="ＭＳ Ｐゴシック" charset="0"/>
                <a:cs typeface="ＭＳ Ｐゴシック" charset="0"/>
              </a:rPr>
              <a:t>ёстой</a:t>
            </a:r>
            <a:r>
              <a:rPr lang="en-US" sz="6000" b="1" dirty="0" smtClean="0">
                <a:effectLst>
                  <a:glow rad="127000">
                    <a:schemeClr val="tx1"/>
                  </a:glow>
                </a:effectLst>
                <a:latin typeface="Arial" charset="0"/>
                <a:ea typeface="ＭＳ Ｐゴシック" charset="0"/>
                <a:cs typeface="ＭＳ Ｐゴシック" charset="0"/>
              </a:rPr>
              <a:t> </a:t>
            </a:r>
            <a:r>
              <a:rPr lang="en-US" sz="6000" b="1" dirty="0" err="1" smtClean="0">
                <a:effectLst>
                  <a:glow rad="127000">
                    <a:schemeClr val="tx1"/>
                  </a:glow>
                </a:effectLst>
                <a:latin typeface="Arial" charset="0"/>
                <a:ea typeface="ＭＳ Ｐゴシック" charset="0"/>
                <a:cs typeface="ＭＳ Ｐゴシック" charset="0"/>
              </a:rPr>
              <a:t>вэ</a:t>
            </a:r>
            <a:r>
              <a:rPr lang="en-US" sz="6000" b="1" dirty="0" smtClean="0">
                <a:effectLst>
                  <a:glow rad="127000">
                    <a:schemeClr val="tx1"/>
                  </a:glow>
                </a:effectLst>
                <a:latin typeface="Arial" charset="0"/>
                <a:ea typeface="ＭＳ Ｐゴシック" charset="0"/>
                <a:cs typeface="ＭＳ Ｐゴシック" charset="0"/>
              </a:rPr>
              <a:t>?</a:t>
            </a:r>
            <a:endParaRPr lang="en-US" sz="6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804849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6272" y="-42182"/>
            <a:ext cx="7828393" cy="693595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6467475"/>
            <a:ext cx="9036496" cy="1691352"/>
          </a:xfrm>
          <a:effectLst>
            <a:outerShdw blurRad="63500" dist="35921" dir="2700000" algn="ctr" rotWithShape="0">
              <a:schemeClr val="tx2">
                <a:alpha val="74998"/>
              </a:schemeClr>
            </a:outerShdw>
          </a:effectLst>
          <a:extLst/>
        </p:spPr>
        <p:txBody>
          <a:bodyPr/>
          <a:lstStyle/>
          <a:p>
            <a:pPr>
              <a:defRPr/>
            </a:pPr>
            <a:r>
              <a:rPr lang="en-US" sz="4000" dirty="0" smtClean="0"/>
              <a:t>Money Matters</a:t>
            </a:r>
            <a:endParaRPr lang="en-US" sz="4000" b="1" dirty="0">
              <a:effectLst>
                <a:glow rad="127000">
                  <a:schemeClr val="tx1"/>
                </a:glow>
              </a:effectLst>
              <a:latin typeface="Arial" charset="0"/>
              <a:ea typeface="ＭＳ Ｐゴシック" charset="0"/>
              <a:cs typeface="ＭＳ Ｐゴシック" charset="0"/>
            </a:endParaRPr>
          </a:p>
        </p:txBody>
      </p:sp>
      <p:sp>
        <p:nvSpPr>
          <p:cNvPr id="3" name="TextBox 2"/>
          <p:cNvSpPr txBox="1"/>
          <p:nvPr/>
        </p:nvSpPr>
        <p:spPr>
          <a:xfrm>
            <a:off x="1004679" y="4303431"/>
            <a:ext cx="7165446" cy="707886"/>
          </a:xfrm>
          <a:prstGeom prst="rect">
            <a:avLst/>
          </a:prstGeom>
          <a:solidFill>
            <a:schemeClr val="bg1"/>
          </a:solidFill>
        </p:spPr>
        <p:txBody>
          <a:bodyPr wrap="square" rtlCol="0">
            <a:spAutoFit/>
          </a:bodyPr>
          <a:lstStyle/>
          <a:p>
            <a:pPr algn="ct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МӨНГӨ ЧУХАЛ</a:t>
            </a:r>
            <a:endPar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9985044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450" y="0"/>
            <a:ext cx="916145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7450" y="4625753"/>
            <a:ext cx="9362860" cy="2232247"/>
          </a:xfrm>
          <a:effectLst>
            <a:outerShdw blurRad="63500" dist="35921" dir="2700000" algn="ctr" rotWithShape="0">
              <a:schemeClr val="tx2">
                <a:alpha val="74998"/>
              </a:schemeClr>
            </a:outerShdw>
          </a:effectLst>
          <a:extLst/>
        </p:spPr>
        <p:txBody>
          <a:bodyPr/>
          <a:lstStyle/>
          <a:p>
            <a:pPr>
              <a:defRPr/>
            </a:pPr>
            <a:r>
              <a:rPr lang="en-US" sz="5600" b="1" dirty="0" err="1" smtClean="0">
                <a:effectLst>
                  <a:glow rad="127000">
                    <a:schemeClr val="tx1"/>
                  </a:glow>
                </a:effectLst>
                <a:latin typeface="Arial" charset="0"/>
                <a:ea typeface="ＭＳ Ｐゴシック" charset="0"/>
                <a:cs typeface="ＭＳ Ｐゴシック" charset="0"/>
              </a:rPr>
              <a:t>Соломон</a:t>
            </a:r>
            <a:r>
              <a:rPr lang="en-US" sz="5600" b="1" dirty="0" smtClean="0">
                <a:effectLst>
                  <a:glow rad="127000">
                    <a:schemeClr val="tx1"/>
                  </a:glow>
                </a:effectLst>
                <a:latin typeface="Arial" charset="0"/>
                <a:ea typeface="ＭＳ Ｐゴシック" charset="0"/>
                <a:cs typeface="ＭＳ Ｐゴシック" charset="0"/>
              </a:rPr>
              <a:t> </a:t>
            </a:r>
            <a:r>
              <a:rPr lang="en-US" sz="5600" b="1" dirty="0" err="1" smtClean="0">
                <a:effectLst>
                  <a:glow rad="127000">
                    <a:schemeClr val="tx1"/>
                  </a:glow>
                </a:effectLst>
                <a:latin typeface="Arial" charset="0"/>
                <a:ea typeface="ＭＳ Ｐゴシック" charset="0"/>
                <a:cs typeface="ＭＳ Ｐゴシック" charset="0"/>
              </a:rPr>
              <a:t>мөнгөний</a:t>
            </a:r>
            <a:r>
              <a:rPr lang="en-US" sz="5600" b="1" dirty="0" smtClean="0">
                <a:effectLst>
                  <a:glow rad="127000">
                    <a:schemeClr val="tx1"/>
                  </a:glow>
                </a:effectLst>
                <a:latin typeface="Arial" charset="0"/>
                <a:ea typeface="ＭＳ Ｐゴシック" charset="0"/>
                <a:cs typeface="ＭＳ Ｐゴシック" charset="0"/>
              </a:rPr>
              <a:t> </a:t>
            </a:r>
            <a:r>
              <a:rPr lang="en-US" sz="5600" b="1" dirty="0" err="1" smtClean="0">
                <a:effectLst>
                  <a:glow rad="127000">
                    <a:schemeClr val="tx1"/>
                  </a:glow>
                </a:effectLst>
                <a:latin typeface="Arial" charset="0"/>
                <a:ea typeface="ＭＳ Ｐゴシック" charset="0"/>
                <a:cs typeface="ＭＳ Ｐゴシック" charset="0"/>
              </a:rPr>
              <a:t>тухай</a:t>
            </a:r>
            <a:r>
              <a:rPr lang="en-US" sz="5600" b="1" dirty="0" smtClean="0">
                <a:effectLst>
                  <a:glow rad="127000">
                    <a:schemeClr val="tx1"/>
                  </a:glow>
                </a:effectLst>
                <a:latin typeface="Arial" charset="0"/>
                <a:ea typeface="ＭＳ Ｐゴシック" charset="0"/>
                <a:cs typeface="ＭＳ Ｐゴシック" charset="0"/>
              </a:rPr>
              <a:t> </a:t>
            </a:r>
            <a:br>
              <a:rPr lang="en-US" sz="5600" b="1" dirty="0" smtClean="0">
                <a:effectLst>
                  <a:glow rad="127000">
                    <a:schemeClr val="tx1"/>
                  </a:glow>
                </a:effectLst>
                <a:latin typeface="Arial" charset="0"/>
                <a:ea typeface="ＭＳ Ｐゴシック" charset="0"/>
                <a:cs typeface="ＭＳ Ｐゴシック" charset="0"/>
              </a:rPr>
            </a:br>
            <a:r>
              <a:rPr lang="en-US" sz="5600" b="1" dirty="0" smtClean="0">
                <a:effectLst>
                  <a:glow rad="127000">
                    <a:schemeClr val="tx1"/>
                  </a:glow>
                </a:effectLst>
                <a:latin typeface="Arial" charset="0"/>
                <a:ea typeface="ＭＳ Ｐゴシック" charset="0"/>
                <a:cs typeface="ＭＳ Ｐゴシック" charset="0"/>
              </a:rPr>
              <a:t> </a:t>
            </a:r>
            <a:r>
              <a:rPr lang="en-US" sz="5600" b="1" dirty="0" err="1" smtClean="0">
                <a:effectLst>
                  <a:glow rad="127000">
                    <a:schemeClr val="tx1"/>
                  </a:glow>
                </a:effectLst>
                <a:latin typeface="Arial" charset="0"/>
                <a:ea typeface="ＭＳ Ｐゴシック" charset="0"/>
                <a:cs typeface="ＭＳ Ｐゴシック" charset="0"/>
              </a:rPr>
              <a:t>Ном</a:t>
            </a:r>
            <a:r>
              <a:rPr lang="en-US" sz="5600" b="1" dirty="0" smtClean="0">
                <a:effectLst>
                  <a:glow rad="127000">
                    <a:schemeClr val="tx1"/>
                  </a:glow>
                </a:effectLst>
                <a:latin typeface="Arial" charset="0"/>
                <a:ea typeface="ＭＳ Ｐゴシック" charset="0"/>
                <a:cs typeface="ＭＳ Ｐゴシック" charset="0"/>
              </a:rPr>
              <a:t> 5</a:t>
            </a:r>
            <a:r>
              <a:rPr lang="en-US" sz="5600" b="1" dirty="0">
                <a:effectLst>
                  <a:glow rad="127000">
                    <a:schemeClr val="tx1"/>
                  </a:glow>
                </a:effectLst>
                <a:latin typeface="Arial" charset="0"/>
                <a:ea typeface="ＭＳ Ｐゴシック" charset="0"/>
                <a:cs typeface="ＭＳ Ｐゴシック" charset="0"/>
              </a:rPr>
              <a:t>:8–6:</a:t>
            </a:r>
            <a:r>
              <a:rPr lang="en-US" sz="5600" b="1" dirty="0" smtClean="0">
                <a:effectLst>
                  <a:glow rad="127000">
                    <a:schemeClr val="tx1"/>
                  </a:glow>
                </a:effectLst>
                <a:latin typeface="Arial" charset="0"/>
                <a:ea typeface="ＭＳ Ｐゴシック" charset="0"/>
                <a:cs typeface="ＭＳ Ｐゴシック" charset="0"/>
              </a:rPr>
              <a:t>9</a:t>
            </a:r>
            <a:endParaRPr lang="en-US" sz="5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624577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I</a:t>
            </a:r>
            <a:r>
              <a:rPr lang="en-US" sz="4800" b="1" dirty="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Зарим</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муу</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түшмэд</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эд</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баялгаар</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solidFill>
                  <a:srgbClr val="FFFF00"/>
                </a:solidFill>
                <a:effectLst>
                  <a:glow rad="127000">
                    <a:schemeClr val="tx1"/>
                  </a:glow>
                </a:effectLst>
                <a:latin typeface="Arial" charset="0"/>
                <a:ea typeface="ＭＳ Ｐゴシック" charset="0"/>
                <a:cs typeface="ＭＳ Ｐゴシック" charset="0"/>
              </a:rPr>
              <a:t>туйлахад</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бүү</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гайх</a:t>
            </a:r>
            <a:r>
              <a:rPr lang="en-US" sz="4800" b="1" dirty="0" smtClean="0">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(5:8-9). </a:t>
            </a:r>
          </a:p>
        </p:txBody>
      </p:sp>
      <p:pic>
        <p:nvPicPr>
          <p:cNvPr id="3" name="Picture 2"/>
          <p:cNvPicPr>
            <a:picLocks noChangeAspect="1"/>
          </p:cNvPicPr>
          <p:nvPr/>
        </p:nvPicPr>
        <p:blipFill>
          <a:blip r:embed="rId3"/>
          <a:stretch>
            <a:fillRect/>
          </a:stretch>
        </p:blipFill>
        <p:spPr>
          <a:xfrm>
            <a:off x="469900" y="114300"/>
            <a:ext cx="8191500" cy="4610100"/>
          </a:xfrm>
          <a:prstGeom prst="rect">
            <a:avLst/>
          </a:prstGeom>
        </p:spPr>
      </p:pic>
    </p:spTree>
    <p:extLst>
      <p:ext uri="{BB962C8B-B14F-4D97-AF65-F5344CB8AC3E}">
        <p14:creationId xmlns:p14="http://schemas.microsoft.com/office/powerpoint/2010/main" val="91848347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95732" y="4560508"/>
            <a:ext cx="8750300" cy="1301626"/>
          </a:xfrm>
          <a:effectLst/>
          <a:extLst/>
        </p:spPr>
        <p:txBody>
          <a:bodyPr/>
          <a:lstStyle/>
          <a:p>
            <a:pPr marL="539750" indent="-539750" algn="l">
              <a:defRPr/>
            </a:pPr>
            <a:r>
              <a:rPr lang="en-US" sz="2800" b="1" dirty="0" smtClean="0">
                <a:solidFill>
                  <a:srgbClr val="000000"/>
                </a:solidFill>
                <a:latin typeface="Arial" charset="0"/>
                <a:ea typeface="ＭＳ Ｐゴシック" charset="0"/>
                <a:cs typeface="ＭＳ Ｐゴシック" charset="0"/>
              </a:rPr>
              <a:t>A.	</a:t>
            </a:r>
            <a:r>
              <a:rPr lang="en-US" sz="2800" b="1" dirty="0" err="1" smtClean="0">
                <a:solidFill>
                  <a:srgbClr val="000000"/>
                </a:solidFill>
                <a:latin typeface="Arial" charset="0"/>
                <a:ea typeface="ＭＳ Ｐゴシック" charset="0"/>
                <a:cs typeface="ＭＳ Ｐゴシック" charset="0"/>
              </a:rPr>
              <a:t>Хавлага</a:t>
            </a:r>
            <a:r>
              <a:rPr lang="en-US" sz="2800" b="1" dirty="0" smtClean="0">
                <a:solidFill>
                  <a:srgbClr val="000000"/>
                </a:solidFill>
                <a:latin typeface="Arial" charset="0"/>
                <a:ea typeface="ＭＳ Ｐゴシック" charset="0"/>
                <a:cs typeface="ＭＳ Ｐゴシック" charset="0"/>
              </a:rPr>
              <a:t>, </a:t>
            </a:r>
            <a:r>
              <a:rPr lang="en-US" sz="2800" b="1" dirty="0" err="1" smtClean="0">
                <a:solidFill>
                  <a:srgbClr val="000000"/>
                </a:solidFill>
                <a:latin typeface="Arial" charset="0"/>
                <a:ea typeface="ＭＳ Ｐゴシック" charset="0"/>
                <a:cs typeface="ＭＳ Ｐゴシック" charset="0"/>
              </a:rPr>
              <a:t>үнэний</a:t>
            </a:r>
            <a:r>
              <a:rPr lang="en-US" sz="2800" b="1" dirty="0" smtClean="0">
                <a:solidFill>
                  <a:srgbClr val="000000"/>
                </a:solidFill>
                <a:latin typeface="Arial" charset="0"/>
                <a:ea typeface="ＭＳ Ｐゴシック" charset="0"/>
                <a:cs typeface="ＭＳ Ｐゴシック" charset="0"/>
              </a:rPr>
              <a:t> </a:t>
            </a:r>
            <a:r>
              <a:rPr lang="en-US" sz="2800" b="1" dirty="0" err="1" smtClean="0">
                <a:solidFill>
                  <a:srgbClr val="000000"/>
                </a:solidFill>
                <a:latin typeface="Arial" charset="0"/>
                <a:ea typeface="ＭＳ Ｐゴシック" charset="0"/>
                <a:cs typeface="ＭＳ Ｐゴシック" charset="0"/>
              </a:rPr>
              <a:t>үгүйсгэлд</a:t>
            </a:r>
            <a:r>
              <a:rPr lang="en-US" sz="2800" b="1" dirty="0" smtClean="0">
                <a:solidFill>
                  <a:srgbClr val="000000"/>
                </a:solidFill>
                <a:latin typeface="Arial" charset="0"/>
                <a:ea typeface="ＭＳ Ｐゴシック" charset="0"/>
                <a:cs typeface="ＭＳ Ｐゴシック" charset="0"/>
              </a:rPr>
              <a:t> </a:t>
            </a:r>
            <a:r>
              <a:rPr lang="en-US" sz="2800" b="1" dirty="0" err="1" smtClean="0">
                <a:solidFill>
                  <a:srgbClr val="000000"/>
                </a:solidFill>
                <a:latin typeface="Arial" charset="0"/>
                <a:ea typeface="ＭＳ Ｐゴシック" charset="0"/>
                <a:cs typeface="ＭＳ Ｐゴシック" charset="0"/>
              </a:rPr>
              <a:t>гайхах</a:t>
            </a:r>
            <a:r>
              <a:rPr lang="en-US" sz="2800" b="1" dirty="0" smtClean="0">
                <a:solidFill>
                  <a:srgbClr val="000000"/>
                </a:solidFill>
                <a:latin typeface="Arial" charset="0"/>
                <a:ea typeface="ＭＳ Ｐゴシック" charset="0"/>
                <a:cs typeface="ＭＳ Ｐゴシック" charset="0"/>
              </a:rPr>
              <a:t> </a:t>
            </a:r>
            <a:r>
              <a:rPr lang="x-none" sz="2800" b="1" dirty="0" smtClean="0">
                <a:solidFill>
                  <a:srgbClr val="000000"/>
                </a:solidFill>
                <a:latin typeface="Arial" charset="0"/>
                <a:ea typeface="ＭＳ Ｐゴシック" charset="0"/>
                <a:cs typeface="ＭＳ Ｐゴシック" charset="0"/>
              </a:rPr>
              <a:t>шаардлагагүй</a:t>
            </a:r>
            <a:r>
              <a:rPr lang="en-US" sz="2800" b="1" dirty="0" smtClean="0">
                <a:solidFill>
                  <a:srgbClr val="000000"/>
                </a:solidFill>
                <a:latin typeface="Arial" charset="0"/>
                <a:ea typeface="ＭＳ Ｐゴシック" charset="0"/>
                <a:cs typeface="ＭＳ Ｐゴシック" charset="0"/>
              </a:rPr>
              <a:t> </a:t>
            </a:r>
            <a:r>
              <a:rPr lang="en-US" sz="2800" b="1" dirty="0">
                <a:solidFill>
                  <a:srgbClr val="000000"/>
                </a:solidFill>
                <a:latin typeface="Arial" charset="0"/>
                <a:ea typeface="ＭＳ Ｐゴシック" charset="0"/>
                <a:cs typeface="ＭＳ Ｐゴシック" charset="0"/>
              </a:rPr>
              <a:t>(5:8a</a:t>
            </a:r>
            <a:r>
              <a:rPr lang="en-US" sz="2800" b="1" dirty="0" smtClean="0">
                <a:solidFill>
                  <a:srgbClr val="000000"/>
                </a:solidFill>
                <a:latin typeface="Arial" charset="0"/>
                <a:ea typeface="ＭＳ Ｐゴシック" charset="0"/>
                <a:cs typeface="ＭＳ Ｐゴシック" charset="0"/>
              </a:rPr>
              <a:t>). </a:t>
            </a:r>
            <a:endParaRPr lang="en-US" sz="2800" b="1" dirty="0">
              <a:solidFill>
                <a:srgbClr val="000000"/>
              </a:solidFill>
              <a:effectLst/>
              <a:latin typeface="Arial" charset="0"/>
              <a:ea typeface="ＭＳ Ｐゴシック" charset="0"/>
              <a:cs typeface="ＭＳ Ｐゴシック" charset="0"/>
            </a:endParaRPr>
          </a:p>
        </p:txBody>
      </p:sp>
      <p:pic>
        <p:nvPicPr>
          <p:cNvPr id="6" name="Picture 5"/>
          <p:cNvPicPr>
            <a:picLocks noChangeAspect="1"/>
          </p:cNvPicPr>
          <p:nvPr/>
        </p:nvPicPr>
        <p:blipFill>
          <a:blip r:embed="rId3"/>
          <a:stretch>
            <a:fillRect/>
          </a:stretch>
        </p:blipFill>
        <p:spPr>
          <a:xfrm>
            <a:off x="0" y="0"/>
            <a:ext cx="8750300" cy="4699000"/>
          </a:xfrm>
          <a:prstGeom prst="rect">
            <a:avLst/>
          </a:prstGeom>
        </p:spPr>
      </p:pic>
      <p:sp>
        <p:nvSpPr>
          <p:cNvPr id="7" name="Rectangle 2"/>
          <p:cNvSpPr txBox="1">
            <a:spLocks noChangeArrowheads="1"/>
          </p:cNvSpPr>
          <p:nvPr/>
        </p:nvSpPr>
        <p:spPr bwMode="auto">
          <a:xfrm>
            <a:off x="295732" y="5556374"/>
            <a:ext cx="8568002" cy="13016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539750" indent="-539750" eaLnBrk="0" fontAlgn="base" hangingPunct="0">
              <a:spcBef>
                <a:spcPct val="0"/>
              </a:spcBef>
              <a:spcAft>
                <a:spcPct val="0"/>
              </a:spcAft>
              <a:defRPr sz="2800" b="1">
                <a:solidFill>
                  <a:srgbClr val="000000"/>
                </a:solidFill>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B.	</a:t>
            </a:r>
            <a:r>
              <a:rPr lang="en-US" dirty="0" err="1" smtClean="0"/>
              <a:t>Шунал</a:t>
            </a:r>
            <a:r>
              <a:rPr lang="en-US" dirty="0" smtClean="0"/>
              <a:t>, </a:t>
            </a:r>
            <a:r>
              <a:rPr lang="en-US" dirty="0" err="1" smtClean="0"/>
              <a:t>дарамт</a:t>
            </a:r>
            <a:r>
              <a:rPr lang="en-US" dirty="0" smtClean="0"/>
              <a:t> </a:t>
            </a:r>
            <a:r>
              <a:rPr lang="en-US" dirty="0" err="1" smtClean="0"/>
              <a:t>засгийн</a:t>
            </a:r>
            <a:r>
              <a:rPr lang="en-US" dirty="0" smtClean="0"/>
              <a:t> </a:t>
            </a:r>
            <a:r>
              <a:rPr lang="en-US" dirty="0" err="1" smtClean="0"/>
              <a:t>аль</a:t>
            </a:r>
            <a:r>
              <a:rPr lang="en-US" dirty="0" smtClean="0"/>
              <a:t> </a:t>
            </a:r>
            <a:r>
              <a:rPr lang="en-US" dirty="0" err="1" smtClean="0"/>
              <a:t>ч</a:t>
            </a:r>
            <a:r>
              <a:rPr lang="en-US" dirty="0" smtClean="0"/>
              <a:t> </a:t>
            </a:r>
            <a:r>
              <a:rPr lang="en-US" dirty="0" err="1" smtClean="0"/>
              <a:t>түвшинд</a:t>
            </a:r>
            <a:r>
              <a:rPr lang="en-US" dirty="0" smtClean="0"/>
              <a:t> </a:t>
            </a:r>
            <a:r>
              <a:rPr lang="en-US" dirty="0" err="1" smtClean="0"/>
              <a:t>байж</a:t>
            </a:r>
            <a:r>
              <a:rPr lang="en-US" dirty="0" smtClean="0"/>
              <a:t> </a:t>
            </a:r>
            <a:r>
              <a:rPr lang="en-US" dirty="0" err="1" smtClean="0"/>
              <a:t>л</a:t>
            </a:r>
            <a:r>
              <a:rPr lang="en-US" dirty="0" smtClean="0"/>
              <a:t> </a:t>
            </a:r>
            <a:r>
              <a:rPr lang="en-US" dirty="0" err="1" smtClean="0"/>
              <a:t>байдаг</a:t>
            </a:r>
            <a:r>
              <a:rPr lang="en-US" dirty="0" smtClean="0"/>
              <a:t> </a:t>
            </a:r>
            <a:r>
              <a:rPr lang="en-US" dirty="0"/>
              <a:t>(5:</a:t>
            </a:r>
            <a:r>
              <a:rPr lang="en-US" dirty="0" smtClean="0"/>
              <a:t>8б-</a:t>
            </a:r>
            <a:r>
              <a:rPr lang="en-US" dirty="0"/>
              <a:t>9).</a:t>
            </a:r>
          </a:p>
        </p:txBody>
      </p:sp>
    </p:spTree>
    <p:extLst>
      <p:ext uri="{BB962C8B-B14F-4D97-AF65-F5344CB8AC3E}">
        <p14:creationId xmlns:p14="http://schemas.microsoft.com/office/powerpoint/2010/main" val="20110221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rabic Symbol to Persecute Christia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0022" cy="4570022"/>
          </a:xfrm>
          <a:prstGeom prst="rect">
            <a:avLst/>
          </a:prstGeom>
        </p:spPr>
      </p:pic>
      <p:sp>
        <p:nvSpPr>
          <p:cNvPr id="3" name="Title 2"/>
          <p:cNvSpPr>
            <a:spLocks noGrp="1"/>
          </p:cNvSpPr>
          <p:nvPr>
            <p:ph type="title"/>
          </p:nvPr>
        </p:nvSpPr>
        <p:spPr>
          <a:xfrm>
            <a:off x="3732719" y="274638"/>
            <a:ext cx="4954081" cy="6184506"/>
          </a:xfrm>
        </p:spPr>
        <p:txBody>
          <a:bodyPr>
            <a:normAutofit/>
          </a:bodyPr>
          <a:lstStyle/>
          <a:p>
            <a:r>
              <a:rPr lang="en-US" dirty="0" err="1" smtClean="0">
                <a:solidFill>
                  <a:srgbClr val="FFFFFF"/>
                </a:solidFill>
              </a:rPr>
              <a:t>Арабын</a:t>
            </a:r>
            <a:r>
              <a:rPr lang="en-US" dirty="0" smtClean="0">
                <a:solidFill>
                  <a:srgbClr val="FFFFFF"/>
                </a:solidFill>
              </a:rPr>
              <a:t> </a:t>
            </a:r>
            <a:r>
              <a:rPr lang="ru-RU" dirty="0" smtClean="0">
                <a:solidFill>
                  <a:srgbClr val="FFFFFF"/>
                </a:solidFill>
              </a:rPr>
              <a:t>"</a:t>
            </a:r>
            <a:r>
              <a:rPr lang="en-US" dirty="0" err="1" smtClean="0">
                <a:solidFill>
                  <a:srgbClr val="FFFFFF"/>
                </a:solidFill>
              </a:rPr>
              <a:t>Н</a:t>
            </a:r>
            <a:r>
              <a:rPr lang="ru-RU" dirty="0" smtClean="0">
                <a:solidFill>
                  <a:srgbClr val="FFFFFF"/>
                </a:solidFill>
              </a:rPr>
              <a:t>"</a:t>
            </a:r>
            <a:r>
              <a:rPr lang="en-US" dirty="0" smtClean="0">
                <a:solidFill>
                  <a:srgbClr val="FFFFFF"/>
                </a:solidFill>
              </a:rPr>
              <a:t> </a:t>
            </a:r>
            <a:r>
              <a:rPr lang="en-US" dirty="0" err="1" smtClean="0">
                <a:solidFill>
                  <a:srgbClr val="FFFFFF"/>
                </a:solidFill>
              </a:rPr>
              <a:t>үсгийг</a:t>
            </a:r>
            <a:r>
              <a:rPr lang="en-US" dirty="0" smtClean="0">
                <a:solidFill>
                  <a:srgbClr val="FFFFFF"/>
                </a:solidFill>
              </a:rPr>
              <a:t> (</a:t>
            </a:r>
            <a:r>
              <a:rPr lang="en-US" dirty="0" err="1" smtClean="0">
                <a:solidFill>
                  <a:srgbClr val="FFFFFF"/>
                </a:solidFill>
              </a:rPr>
              <a:t>Христэч</a:t>
            </a:r>
            <a:r>
              <a:rPr lang="en-US" dirty="0" smtClean="0">
                <a:solidFill>
                  <a:srgbClr val="FFFFFF"/>
                </a:solidFill>
              </a:rPr>
              <a:t> </a:t>
            </a:r>
            <a:r>
              <a:rPr lang="en-US" dirty="0" err="1" smtClean="0">
                <a:solidFill>
                  <a:srgbClr val="FFFFFF"/>
                </a:solidFill>
              </a:rPr>
              <a:t>гэсэн</a:t>
            </a:r>
            <a:r>
              <a:rPr lang="en-US" dirty="0" smtClean="0">
                <a:solidFill>
                  <a:srgbClr val="FFFFFF"/>
                </a:solidFill>
              </a:rPr>
              <a:t> </a:t>
            </a:r>
            <a:r>
              <a:rPr lang="en-US" dirty="0" err="1" smtClean="0">
                <a:solidFill>
                  <a:srgbClr val="FFFFFF"/>
                </a:solidFill>
              </a:rPr>
              <a:t>үгийн</a:t>
            </a:r>
            <a:r>
              <a:rPr lang="en-US" dirty="0" smtClean="0">
                <a:solidFill>
                  <a:srgbClr val="FFFFFF"/>
                </a:solidFill>
              </a:rPr>
              <a:t> </a:t>
            </a:r>
            <a:r>
              <a:rPr lang="en-US" dirty="0" err="1" smtClean="0">
                <a:solidFill>
                  <a:srgbClr val="FFFFFF"/>
                </a:solidFill>
              </a:rPr>
              <a:t>эхний</a:t>
            </a:r>
            <a:r>
              <a:rPr lang="en-US" dirty="0" smtClean="0">
                <a:solidFill>
                  <a:srgbClr val="FFFFFF"/>
                </a:solidFill>
              </a:rPr>
              <a:t> </a:t>
            </a:r>
            <a:r>
              <a:rPr lang="en-US" dirty="0" err="1" smtClean="0">
                <a:solidFill>
                  <a:srgbClr val="FFFFFF"/>
                </a:solidFill>
              </a:rPr>
              <a:t>үсэг</a:t>
            </a:r>
            <a:r>
              <a:rPr lang="en-US" dirty="0" smtClean="0">
                <a:solidFill>
                  <a:srgbClr val="FFFFFF"/>
                </a:solidFill>
              </a:rPr>
              <a:t>) </a:t>
            </a:r>
            <a:r>
              <a:rPr lang="en-US" dirty="0" err="1" smtClean="0">
                <a:solidFill>
                  <a:srgbClr val="FFFFFF"/>
                </a:solidFill>
              </a:rPr>
              <a:t>Христитгэгчдийн</a:t>
            </a:r>
            <a:r>
              <a:rPr lang="en-US" dirty="0" smtClean="0">
                <a:solidFill>
                  <a:srgbClr val="FFFFFF"/>
                </a:solidFill>
              </a:rPr>
              <a:t> </a:t>
            </a:r>
            <a:r>
              <a:rPr lang="en-US" dirty="0" err="1" smtClean="0">
                <a:solidFill>
                  <a:srgbClr val="FFFFFF"/>
                </a:solidFill>
              </a:rPr>
              <a:t>гэрийн</a:t>
            </a:r>
            <a:r>
              <a:rPr lang="en-US" dirty="0" smtClean="0">
                <a:solidFill>
                  <a:srgbClr val="FFFFFF"/>
                </a:solidFill>
              </a:rPr>
              <a:t> </a:t>
            </a:r>
            <a:r>
              <a:rPr lang="en-US" dirty="0" err="1" smtClean="0">
                <a:solidFill>
                  <a:srgbClr val="FFFFFF"/>
                </a:solidFill>
              </a:rPr>
              <a:t>гадна</a:t>
            </a:r>
            <a:r>
              <a:rPr lang="en-US" dirty="0" smtClean="0">
                <a:solidFill>
                  <a:srgbClr val="FFFFFF"/>
                </a:solidFill>
              </a:rPr>
              <a:t> </a:t>
            </a:r>
            <a:r>
              <a:rPr lang="en-US" dirty="0" err="1" smtClean="0">
                <a:solidFill>
                  <a:srgbClr val="FFFFFF"/>
                </a:solidFill>
              </a:rPr>
              <a:t>сүйрүүлэхийн</a:t>
            </a:r>
            <a:r>
              <a:rPr lang="en-US" dirty="0" smtClean="0">
                <a:solidFill>
                  <a:srgbClr val="FFFFFF"/>
                </a:solidFill>
              </a:rPr>
              <a:t> </a:t>
            </a:r>
            <a:r>
              <a:rPr lang="en-US" dirty="0" err="1" smtClean="0">
                <a:solidFill>
                  <a:srgbClr val="FFFFFF"/>
                </a:solidFill>
              </a:rPr>
              <a:t>тулд</a:t>
            </a:r>
            <a:r>
              <a:rPr lang="en-US" dirty="0" smtClean="0">
                <a:solidFill>
                  <a:srgbClr val="FFFFFF"/>
                </a:solidFill>
              </a:rPr>
              <a:t> </a:t>
            </a:r>
            <a:r>
              <a:rPr lang="en-US" dirty="0" err="1" smtClean="0">
                <a:solidFill>
                  <a:srgbClr val="FFFFFF"/>
                </a:solidFill>
              </a:rPr>
              <a:t>зурдаг</a:t>
            </a:r>
            <a:endParaRPr lang="en-US" dirty="0">
              <a:solidFill>
                <a:srgbClr val="FFFFFF"/>
              </a:solidFill>
            </a:endParaRPr>
          </a:p>
        </p:txBody>
      </p:sp>
    </p:spTree>
    <p:extLst>
      <p:ext uri="{BB962C8B-B14F-4D97-AF65-F5344CB8AC3E}">
        <p14:creationId xmlns:p14="http://schemas.microsoft.com/office/powerpoint/2010/main" val="191389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62745" cy="6114050"/>
          </a:xfrm>
          <a:prstGeom prst="rect">
            <a:avLst/>
          </a:prstGeom>
        </p:spPr>
      </p:pic>
      <p:sp>
        <p:nvSpPr>
          <p:cNvPr id="900098" name="Rectangle 2"/>
          <p:cNvSpPr>
            <a:spLocks noGrp="1" noChangeArrowheads="1"/>
          </p:cNvSpPr>
          <p:nvPr>
            <p:ph type="ctrTitle"/>
          </p:nvPr>
        </p:nvSpPr>
        <p:spPr>
          <a:xfrm>
            <a:off x="0" y="6025439"/>
            <a:ext cx="9144000" cy="847998"/>
          </a:xfrm>
          <a:effectLst>
            <a:outerShdw blurRad="63500" dist="35921" dir="2700000" algn="ctr" rotWithShape="0">
              <a:schemeClr val="tx2">
                <a:alpha val="74998"/>
              </a:schemeClr>
            </a:outerShdw>
          </a:effectLst>
          <a:extLst/>
        </p:spPr>
        <p:txBody>
          <a:bodyPr/>
          <a:lstStyle/>
          <a:p>
            <a:pPr>
              <a:defRPr/>
            </a:pPr>
            <a:r>
              <a:rPr lang="en-US" b="1" dirty="0" err="1" smtClean="0">
                <a:effectLst>
                  <a:glow rad="127000">
                    <a:schemeClr val="tx1"/>
                  </a:glow>
                </a:effectLst>
                <a:latin typeface="Arial" charset="0"/>
                <a:ea typeface="ＭＳ Ｐゴシック" charset="0"/>
                <a:cs typeface="ＭＳ Ｐゴシック" charset="0"/>
              </a:rPr>
              <a:t>Мөнгө</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аз</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жаргалд</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хүргэх</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үү</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3756616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732719" y="274638"/>
            <a:ext cx="4954081" cy="6184506"/>
          </a:xfrm>
        </p:spPr>
        <p:txBody>
          <a:bodyPr>
            <a:normAutofit/>
          </a:bodyPr>
          <a:lstStyle/>
          <a:p>
            <a:r>
              <a:rPr lang="en-US" dirty="0" smtClean="0">
                <a:solidFill>
                  <a:srgbClr val="FFFFFF"/>
                </a:solidFill>
              </a:rPr>
              <a:t>Map</a:t>
            </a:r>
            <a:endParaRPr lang="en-US" dirty="0">
              <a:solidFill>
                <a:srgbClr val="FFFFFF"/>
              </a:solidFill>
            </a:endParaRPr>
          </a:p>
        </p:txBody>
      </p:sp>
      <p:pic>
        <p:nvPicPr>
          <p:cNvPr id="4" name="Picture 3"/>
          <p:cNvPicPr>
            <a:picLocks noChangeAspect="1"/>
          </p:cNvPicPr>
          <p:nvPr/>
        </p:nvPicPr>
        <p:blipFill>
          <a:blip r:embed="rId2"/>
          <a:stretch>
            <a:fillRect/>
          </a:stretch>
        </p:blipFill>
        <p:spPr>
          <a:xfrm>
            <a:off x="0" y="-1"/>
            <a:ext cx="6350206" cy="5544583"/>
          </a:xfrm>
          <a:prstGeom prst="rect">
            <a:avLst/>
          </a:prstGeom>
        </p:spPr>
      </p:pic>
      <p:pic>
        <p:nvPicPr>
          <p:cNvPr id="5" name="Picture 4"/>
          <p:cNvPicPr>
            <a:picLocks noChangeAspect="1"/>
          </p:cNvPicPr>
          <p:nvPr/>
        </p:nvPicPr>
        <p:blipFill>
          <a:blip r:embed="rId3"/>
          <a:stretch>
            <a:fillRect/>
          </a:stretch>
        </p:blipFill>
        <p:spPr>
          <a:xfrm>
            <a:off x="4331373" y="2658922"/>
            <a:ext cx="4812626" cy="4148306"/>
          </a:xfrm>
          <a:prstGeom prst="rect">
            <a:avLst/>
          </a:prstGeom>
        </p:spPr>
      </p:pic>
    </p:spTree>
    <p:extLst>
      <p:ext uri="{BB962C8B-B14F-4D97-AF65-F5344CB8AC3E}">
        <p14:creationId xmlns:p14="http://schemas.microsoft.com/office/powerpoint/2010/main" val="187390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4000" b="1" dirty="0">
                <a:effectLst>
                  <a:glow rad="127000">
                    <a:schemeClr val="tx1"/>
                  </a:glow>
                </a:effectLst>
                <a:latin typeface="Arial" charset="0"/>
                <a:ea typeface="ＭＳ Ｐゴシック" charset="0"/>
                <a:cs typeface="ＭＳ Ｐゴシック" charset="0"/>
              </a:rPr>
              <a:t>I. </a:t>
            </a:r>
            <a:r>
              <a:rPr lang="en-US" sz="4000" b="1" dirty="0" err="1">
                <a:effectLst>
                  <a:glow rad="127000">
                    <a:schemeClr val="tx1"/>
                  </a:glow>
                </a:effectLst>
                <a:latin typeface="Arial" charset="0"/>
                <a:ea typeface="ＭＳ Ｐゴシック" charset="0"/>
                <a:cs typeface="ＭＳ Ｐゴシック" charset="0"/>
              </a:rPr>
              <a:t>Зарим</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муу</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түшмэд</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эд</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баялгаар</a:t>
            </a:r>
            <a:r>
              <a:rPr lang="en-US" sz="4000" b="1" dirty="0">
                <a:effectLst>
                  <a:glow rad="127000">
                    <a:schemeClr val="tx1"/>
                  </a:glow>
                </a:effectLst>
                <a:latin typeface="Arial" charset="0"/>
                <a:ea typeface="ＭＳ Ｐゴシック" charset="0"/>
                <a:cs typeface="ＭＳ Ｐゴシック" charset="0"/>
              </a:rPr>
              <a:t> </a:t>
            </a:r>
            <a:r>
              <a:rPr lang="en-US" sz="4000" b="1" dirty="0" err="1">
                <a:solidFill>
                  <a:srgbClr val="FFFF00"/>
                </a:solidFill>
                <a:effectLst>
                  <a:glow rad="127000">
                    <a:schemeClr val="tx1"/>
                  </a:glow>
                </a:effectLst>
                <a:latin typeface="Arial" charset="0"/>
                <a:ea typeface="ＭＳ Ｐゴシック" charset="0"/>
                <a:cs typeface="ＭＳ Ｐゴシック" charset="0"/>
              </a:rPr>
              <a:t>туйлахад</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бүү</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гайх</a:t>
            </a:r>
            <a:r>
              <a:rPr lang="en-US" sz="4000" b="1" dirty="0">
                <a:effectLst>
                  <a:glow rad="127000">
                    <a:schemeClr val="tx1"/>
                  </a:glow>
                </a:effectLst>
                <a:latin typeface="Arial" charset="0"/>
                <a:ea typeface="ＭＳ Ｐゴシック" charset="0"/>
                <a:cs typeface="ＭＳ Ｐゴシック" charset="0"/>
              </a:rPr>
              <a:t> (5:8-9). </a:t>
            </a:r>
          </a:p>
        </p:txBody>
      </p:sp>
      <p:pic>
        <p:nvPicPr>
          <p:cNvPr id="3" name="Picture 2"/>
          <p:cNvPicPr>
            <a:picLocks noChangeAspect="1"/>
          </p:cNvPicPr>
          <p:nvPr/>
        </p:nvPicPr>
        <p:blipFill>
          <a:blip r:embed="rId3"/>
          <a:stretch>
            <a:fillRect/>
          </a:stretch>
        </p:blipFill>
        <p:spPr>
          <a:xfrm>
            <a:off x="469900" y="114300"/>
            <a:ext cx="8191500" cy="4610100"/>
          </a:xfrm>
          <a:prstGeom prst="rect">
            <a:avLst/>
          </a:prstGeom>
        </p:spPr>
      </p:pic>
    </p:spTree>
    <p:extLst>
      <p:ext uri="{BB962C8B-B14F-4D97-AF65-F5344CB8AC3E}">
        <p14:creationId xmlns:p14="http://schemas.microsoft.com/office/powerpoint/2010/main" val="65627009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083" y="0"/>
            <a:ext cx="9191083" cy="689331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57880"/>
            <a:ext cx="9143999" cy="1080120"/>
          </a:xfrm>
          <a:effectLst/>
          <a:extLst/>
        </p:spPr>
        <p:txBody>
          <a:bodyPr/>
          <a:lstStyle/>
          <a:p>
            <a:pPr marL="712788" indent="-712788" algn="l">
              <a:defRPr/>
            </a:pPr>
            <a:r>
              <a:rPr lang="en-US" sz="4600" b="1" dirty="0" smtClean="0">
                <a:solidFill>
                  <a:srgbClr val="000000"/>
                </a:solidFill>
                <a:effectLst/>
                <a:latin typeface="Arial" charset="0"/>
                <a:ea typeface="ＭＳ Ｐゴシック" charset="0"/>
                <a:cs typeface="ＭＳ Ｐゴシック" charset="0"/>
              </a:rPr>
              <a:t>II</a:t>
            </a:r>
            <a:r>
              <a:rPr lang="en-US" sz="4600" b="1" dirty="0">
                <a:solidFill>
                  <a:srgbClr val="000000"/>
                </a:solidFill>
                <a:latin typeface="Arial" charset="0"/>
                <a:ea typeface="ＭＳ Ｐゴシック" charset="0"/>
                <a:cs typeface="ＭＳ Ｐゴシック" charset="0"/>
              </a:rPr>
              <a:t>. </a:t>
            </a:r>
            <a:r>
              <a:rPr lang="en-US" sz="4600" b="1" dirty="0" err="1" smtClean="0">
                <a:solidFill>
                  <a:srgbClr val="000000"/>
                </a:solidFill>
                <a:latin typeface="Arial" charset="0"/>
                <a:ea typeface="ＭＳ Ｐゴシック" charset="0"/>
                <a:cs typeface="ＭＳ Ｐゴシック" charset="0"/>
              </a:rPr>
              <a:t>Материализм</a:t>
            </a:r>
            <a:r>
              <a:rPr lang="en-US" sz="4600" b="1" dirty="0" smtClean="0">
                <a:solidFill>
                  <a:srgbClr val="000000"/>
                </a:solidFill>
                <a:latin typeface="Arial" charset="0"/>
                <a:ea typeface="ＭＳ Ｐゴシック" charset="0"/>
                <a:cs typeface="ＭＳ Ｐゴシック" charset="0"/>
              </a:rPr>
              <a:t> </a:t>
            </a:r>
            <a:r>
              <a:rPr lang="en-US" sz="4600" b="1" dirty="0" err="1" smtClean="0">
                <a:solidFill>
                  <a:srgbClr val="000000"/>
                </a:solidFill>
                <a:latin typeface="Arial" charset="0"/>
                <a:ea typeface="ＭＳ Ｐゴシック" charset="0"/>
                <a:cs typeface="ＭＳ Ｐゴシック" charset="0"/>
              </a:rPr>
              <a:t>нь</a:t>
            </a:r>
            <a:r>
              <a:rPr lang="en-US" sz="4600" b="1" dirty="0" smtClean="0">
                <a:solidFill>
                  <a:srgbClr val="000000"/>
                </a:solidFill>
                <a:latin typeface="Arial" charset="0"/>
                <a:ea typeface="ＭＳ Ｐゴシック" charset="0"/>
                <a:cs typeface="ＭＳ Ｐゴシック" charset="0"/>
              </a:rPr>
              <a:t> </a:t>
            </a:r>
            <a:r>
              <a:rPr lang="en-US" sz="4600" b="1" dirty="0" err="1" smtClean="0">
                <a:solidFill>
                  <a:srgbClr val="000000"/>
                </a:solidFill>
                <a:latin typeface="Arial" charset="0"/>
                <a:ea typeface="ＭＳ Ｐゴシック" charset="0"/>
                <a:cs typeface="ＭＳ Ｐゴシック" charset="0"/>
              </a:rPr>
              <a:t>олон</a:t>
            </a:r>
            <a:r>
              <a:rPr lang="en-US" sz="4600" b="1" dirty="0" smtClean="0">
                <a:solidFill>
                  <a:srgbClr val="000000"/>
                </a:solidFill>
                <a:latin typeface="Arial" charset="0"/>
                <a:ea typeface="ＭＳ Ｐゴシック" charset="0"/>
                <a:cs typeface="ＭＳ Ｐゴシック" charset="0"/>
              </a:rPr>
              <a:t> </a:t>
            </a:r>
            <a:r>
              <a:rPr lang="en-US" sz="4600" b="1" dirty="0" err="1" smtClean="0">
                <a:solidFill>
                  <a:srgbClr val="FF0000"/>
                </a:solidFill>
                <a:latin typeface="Arial" charset="0"/>
                <a:ea typeface="ＭＳ Ｐゴシック" charset="0"/>
                <a:cs typeface="ＭＳ Ｐゴシック" charset="0"/>
              </a:rPr>
              <a:t>гашуун</a:t>
            </a:r>
            <a:r>
              <a:rPr lang="en-US" sz="4600" b="1" dirty="0" smtClean="0">
                <a:solidFill>
                  <a:srgbClr val="FF0000"/>
                </a:solidFill>
                <a:latin typeface="Arial" charset="0"/>
                <a:ea typeface="ＭＳ Ｐゴシック" charset="0"/>
                <a:cs typeface="ＭＳ Ｐゴシック" charset="0"/>
              </a:rPr>
              <a:t> </a:t>
            </a:r>
            <a:r>
              <a:rPr lang="en-US" sz="4600" b="1" dirty="0" err="1" smtClean="0">
                <a:solidFill>
                  <a:srgbClr val="000000"/>
                </a:solidFill>
                <a:latin typeface="Arial" charset="0"/>
                <a:ea typeface="ＭＳ Ｐゴシック" charset="0"/>
                <a:cs typeface="ＭＳ Ｐゴシック" charset="0"/>
              </a:rPr>
              <a:t>үр</a:t>
            </a:r>
            <a:r>
              <a:rPr lang="en-US" sz="4600" b="1" dirty="0" smtClean="0">
                <a:solidFill>
                  <a:srgbClr val="000000"/>
                </a:solidFill>
                <a:latin typeface="Arial" charset="0"/>
                <a:ea typeface="ＭＳ Ｐゴシック" charset="0"/>
                <a:cs typeface="ＭＳ Ｐゴシック" charset="0"/>
              </a:rPr>
              <a:t> </a:t>
            </a:r>
            <a:r>
              <a:rPr lang="en-US" sz="4600" b="1" dirty="0" err="1" smtClean="0">
                <a:solidFill>
                  <a:srgbClr val="000000"/>
                </a:solidFill>
                <a:latin typeface="Arial" charset="0"/>
                <a:ea typeface="ＭＳ Ｐゴシック" charset="0"/>
                <a:cs typeface="ＭＳ Ｐゴシック" charset="0"/>
              </a:rPr>
              <a:t>дагаварт</a:t>
            </a:r>
            <a:r>
              <a:rPr lang="en-US" sz="4600" b="1" dirty="0" smtClean="0">
                <a:solidFill>
                  <a:srgbClr val="000000"/>
                </a:solidFill>
                <a:latin typeface="Arial" charset="0"/>
                <a:ea typeface="ＭＳ Ｐゴシック" charset="0"/>
                <a:cs typeface="ＭＳ Ｐゴシック" charset="0"/>
              </a:rPr>
              <a:t> </a:t>
            </a:r>
            <a:r>
              <a:rPr lang="en-US" sz="4600" b="1" dirty="0" err="1" smtClean="0">
                <a:solidFill>
                  <a:srgbClr val="000000"/>
                </a:solidFill>
                <a:latin typeface="Arial" charset="0"/>
                <a:ea typeface="ＭＳ Ｐゴシック" charset="0"/>
                <a:cs typeface="ＭＳ Ｐゴシック" charset="0"/>
              </a:rPr>
              <a:t>хүргэнэ</a:t>
            </a:r>
            <a:r>
              <a:rPr lang="en-US" sz="4600" b="1" dirty="0" smtClean="0">
                <a:solidFill>
                  <a:srgbClr val="000000"/>
                </a:solidFill>
                <a:latin typeface="Arial" charset="0"/>
                <a:ea typeface="ＭＳ Ｐゴシック" charset="0"/>
                <a:cs typeface="ＭＳ Ｐゴシック" charset="0"/>
              </a:rPr>
              <a:t> </a:t>
            </a:r>
            <a:r>
              <a:rPr lang="en-US" sz="4600" b="1" dirty="0">
                <a:solidFill>
                  <a:srgbClr val="000000"/>
                </a:solidFill>
                <a:latin typeface="Arial" charset="0"/>
                <a:ea typeface="ＭＳ Ｐゴシック" charset="0"/>
                <a:cs typeface="ＭＳ Ｐゴシック" charset="0"/>
              </a:rPr>
              <a:t>(5:10-17) </a:t>
            </a:r>
            <a:endParaRPr lang="en-US" sz="4600" b="1"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747089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10" y="0"/>
            <a:ext cx="9153110" cy="303535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5316" y="3513802"/>
            <a:ext cx="9036496" cy="3200690"/>
          </a:xfrm>
          <a:effectLst>
            <a:outerShdw blurRad="63500" dist="35921" dir="2700000" algn="ctr" rotWithShape="0">
              <a:schemeClr val="tx2">
                <a:alpha val="74998"/>
              </a:schemeClr>
            </a:outerShdw>
          </a:effectLst>
          <a:extLst/>
        </p:spPr>
        <p:txBody>
          <a:bodyPr/>
          <a:lstStyle/>
          <a:p>
            <a:pPr>
              <a:defRPr/>
            </a:pPr>
            <a:r>
              <a:rPr lang="en-US" sz="4000" b="1" dirty="0" err="1" smtClean="0">
                <a:effectLst>
                  <a:glow rad="127000">
                    <a:schemeClr val="tx1"/>
                  </a:glow>
                </a:effectLst>
                <a:latin typeface="Arial" charset="0"/>
                <a:ea typeface="ＭＳ Ｐゴシック" charset="0"/>
                <a:cs typeface="ＭＳ Ｐゴシック" charset="0"/>
              </a:rPr>
              <a:t>Сэтгэл</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хангалуун</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бус</a:t>
            </a:r>
            <a:r>
              <a:rPr lang="en-US" sz="4000" b="1" dirty="0" smtClean="0">
                <a:effectLst>
                  <a:glow rad="127000">
                    <a:schemeClr val="tx1"/>
                  </a:glow>
                </a:effectLst>
                <a:latin typeface="Arial" charset="0"/>
                <a:ea typeface="ＭＳ Ｐゴシック" charset="0"/>
                <a:cs typeface="ＭＳ Ｐゴシック" charset="0"/>
              </a:rPr>
              <a:t>:</a:t>
            </a:r>
            <a:br>
              <a:rPr lang="en-US" sz="4000" b="1" dirty="0" smtClean="0">
                <a:effectLst>
                  <a:glow rad="127000">
                    <a:schemeClr val="tx1"/>
                  </a:glow>
                </a:effectLst>
                <a:latin typeface="Arial" charset="0"/>
                <a:ea typeface="ＭＳ Ｐゴシック" charset="0"/>
                <a:cs typeface="ＭＳ Ｐゴシック" charset="0"/>
              </a:rPr>
            </a:br>
            <a:r>
              <a:rPr lang="ru-RU" sz="4000" b="1" dirty="0" smtClean="0">
                <a:effectLst>
                  <a:glow rad="127000">
                    <a:schemeClr val="tx1"/>
                  </a:glow>
                </a:effectLst>
                <a:latin typeface="Arial" charset="0"/>
                <a:ea typeface="ＭＳ Ｐゴシック" charset="0"/>
                <a:cs typeface="ＭＳ Ｐゴシック" charset="0"/>
              </a:rPr>
              <a:t>"</a:t>
            </a:r>
            <a:r>
              <a:rPr lang="en-US" sz="4000" b="1" dirty="0" err="1" smtClean="0">
                <a:effectLst>
                  <a:glow rad="127000">
                    <a:schemeClr val="tx1"/>
                  </a:glow>
                </a:effectLst>
                <a:latin typeface="Arial" charset="0"/>
                <a:ea typeface="ＭＳ Ｐゴシック" charset="0"/>
                <a:cs typeface="ＭＳ Ｐゴシック" charset="0"/>
              </a:rPr>
              <a:t>Мөнгийг</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хайрлагч</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нь</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мөнгөнд</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үл</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ханах</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ба</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элбэг</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дэлбэгийг</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эрхэмлэгч</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нь</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орлогодоо</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эс</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цадах</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Энэ</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нь</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бас</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л</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хоосон</a:t>
            </a:r>
            <a:r>
              <a:rPr lang="en-US" sz="4000" b="1" dirty="0" smtClean="0">
                <a:effectLst>
                  <a:glow rad="127000">
                    <a:schemeClr val="tx1"/>
                  </a:glow>
                </a:effectLst>
                <a:latin typeface="Arial" charset="0"/>
                <a:ea typeface="ＭＳ Ｐゴシック" charset="0"/>
                <a:cs typeface="ＭＳ Ｐゴシック" charset="0"/>
              </a:rPr>
              <a:t>!</a:t>
            </a: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 (5:10).</a:t>
            </a:r>
            <a:endParaRPr lang="en-US" sz="40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
            <a:ext cx="7165446" cy="1194345"/>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x-none" sz="3600" b="1" i="1" dirty="0" smtClean="0">
                <a:effectLst>
                  <a:glow rad="127000">
                    <a:schemeClr val="tx1"/>
                  </a:glow>
                </a:effectLst>
                <a:latin typeface="Arial" charset="0"/>
                <a:ea typeface="ＭＳ Ｐゴシック" charset="0"/>
                <a:cs typeface="ＭＳ Ｐゴシック" charset="0"/>
              </a:rPr>
              <a:t>Материализмийн гашуун үр дагавар</a:t>
            </a:r>
            <a:endParaRPr lang="en-US" sz="36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129898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265" r="2734"/>
          <a:stretch/>
        </p:blipFill>
        <p:spPr>
          <a:xfrm>
            <a:off x="1" y="0"/>
            <a:ext cx="9144000" cy="6858000"/>
          </a:xfrm>
          <a:prstGeom prst="rect">
            <a:avLst/>
          </a:prstGeom>
        </p:spPr>
      </p:pic>
      <p:sp>
        <p:nvSpPr>
          <p:cNvPr id="900098" name="Rectangle 2"/>
          <p:cNvSpPr>
            <a:spLocks noGrp="1" noChangeArrowheads="1"/>
          </p:cNvSpPr>
          <p:nvPr>
            <p:ph type="ctrTitle"/>
          </p:nvPr>
        </p:nvSpPr>
        <p:spPr>
          <a:xfrm>
            <a:off x="0" y="5705578"/>
            <a:ext cx="9144000" cy="1034947"/>
          </a:xfrm>
          <a:effectLst>
            <a:outerShdw blurRad="63500" dist="35921" dir="2700000" algn="ctr" rotWithShape="0">
              <a:schemeClr val="tx2">
                <a:alpha val="74998"/>
              </a:schemeClr>
            </a:outerShdw>
          </a:effectLst>
          <a:extLst/>
        </p:spPr>
        <p:txBody>
          <a:bodyPr/>
          <a:lstStyle/>
          <a:p>
            <a:pPr>
              <a:defRPr/>
            </a:pPr>
            <a:r>
              <a:rPr lang="en-US" sz="5400" b="1" dirty="0" err="1" smtClean="0">
                <a:effectLst>
                  <a:glow rad="127000">
                    <a:schemeClr val="tx1"/>
                  </a:glow>
                </a:effectLst>
                <a:latin typeface="Arial" charset="0"/>
                <a:ea typeface="ＭＳ Ｐゴシック" charset="0"/>
                <a:cs typeface="ＭＳ Ｐゴシック" charset="0"/>
              </a:rPr>
              <a:t>Гэр</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бүлийн</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зөрчил</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
            <a:ext cx="6369285" cy="928935"/>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x-none" sz="3600" b="1" i="1" dirty="0">
                <a:effectLst>
                  <a:glow rad="127000">
                    <a:schemeClr val="tx1"/>
                  </a:glow>
                </a:effectLst>
                <a:latin typeface="Arial" charset="0"/>
                <a:ea typeface="ＭＳ Ｐゴシック" charset="0"/>
                <a:cs typeface="ＭＳ Ｐゴシック" charset="0"/>
              </a:rPr>
              <a:t>Материализмийн гашуун үр дагавар</a:t>
            </a:r>
            <a:endParaRPr lang="en-US" sz="36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700223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8547"/>
            <a:ext cx="9174687" cy="61011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107" y="6092620"/>
            <a:ext cx="9144001" cy="744571"/>
          </a:xfrm>
          <a:effectLst>
            <a:outerShdw blurRad="63500" dist="35921" dir="2700000" algn="ctr" rotWithShape="0">
              <a:schemeClr val="tx2">
                <a:alpha val="74998"/>
              </a:schemeClr>
            </a:outerShdw>
          </a:effectLst>
          <a:extLst/>
        </p:spPr>
        <p:txBody>
          <a:bodyPr/>
          <a:lstStyle/>
          <a:p>
            <a:pPr>
              <a:defRPr/>
            </a:pPr>
            <a:r>
              <a:rPr lang="en-US" sz="4000" b="1" dirty="0" err="1" smtClean="0">
                <a:effectLst>
                  <a:glow rad="127000">
                    <a:schemeClr val="tx1"/>
                  </a:glow>
                </a:effectLst>
                <a:latin typeface="Arial" charset="0"/>
                <a:ea typeface="ＭＳ Ｐゴシック" charset="0"/>
                <a:cs typeface="ＭＳ Ｐゴシック" charset="0"/>
              </a:rPr>
              <a:t>Мөнгөндөө</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тааруулахгүй</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хэрэглээ</a:t>
            </a:r>
            <a:endParaRPr lang="en-US" sz="40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
            <a:ext cx="9139894" cy="78740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x-none" sz="3600" b="1" i="1" dirty="0">
                <a:effectLst>
                  <a:glow rad="127000">
                    <a:schemeClr val="tx1"/>
                  </a:glow>
                </a:effectLst>
                <a:latin typeface="Arial" charset="0"/>
                <a:ea typeface="ＭＳ Ｐゴシック" charset="0"/>
                <a:cs typeface="ＭＳ Ｐゴシック" charset="0"/>
              </a:rPr>
              <a:t>Материализмийн гашуун үр дагавар</a:t>
            </a:r>
            <a:endParaRPr lang="en-US" sz="36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726024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381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861703"/>
            <a:ext cx="9144000" cy="2879666"/>
          </a:xfrm>
          <a:effectLst>
            <a:outerShdw blurRad="63500" dist="35921" dir="2700000" algn="ctr" rotWithShape="0">
              <a:schemeClr val="tx2">
                <a:alpha val="74998"/>
              </a:schemeClr>
            </a:outerShdw>
          </a:effectLst>
          <a:extLst/>
        </p:spPr>
        <p:txBody>
          <a:bodyPr/>
          <a:lstStyle/>
          <a:p>
            <a:pPr>
              <a:defRPr/>
            </a:pPr>
            <a:r>
              <a:rPr lang="en-US" sz="3600" b="1" dirty="0" err="1" smtClean="0">
                <a:effectLst>
                  <a:glow rad="127000">
                    <a:schemeClr val="tx1"/>
                  </a:glow>
                </a:effectLst>
                <a:latin typeface="Arial" charset="0"/>
                <a:ea typeface="ＭＳ Ｐゴシック" charset="0"/>
                <a:cs typeface="ＭＳ Ｐゴシック" charset="0"/>
              </a:rPr>
              <a:t>Өндөр</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зардал</a:t>
            </a:r>
            <a:r>
              <a:rPr lang="en-US" sz="3600" b="1" dirty="0" smtClean="0">
                <a:effectLst>
                  <a:glow rad="127000">
                    <a:schemeClr val="tx1"/>
                  </a:glow>
                </a:effectLst>
                <a:latin typeface="Arial" charset="0"/>
                <a:ea typeface="ＭＳ Ｐゴシック" charset="0"/>
                <a:cs typeface="ＭＳ Ｐゴシック" charset="0"/>
              </a:rPr>
              <a:t>:</a:t>
            </a:r>
            <a:br>
              <a:rPr lang="en-US" sz="3600" b="1" dirty="0" smtClean="0">
                <a:effectLst>
                  <a:glow rad="127000">
                    <a:schemeClr val="tx1"/>
                  </a:glow>
                </a:effectLst>
                <a:latin typeface="Arial" charset="0"/>
                <a:ea typeface="ＭＳ Ｐゴシック" charset="0"/>
                <a:cs typeface="ＭＳ Ｐゴシック" charset="0"/>
              </a:rPr>
            </a:br>
            <a:r>
              <a:rPr lang="ru-RU" sz="3600" b="1" dirty="0" smtClean="0">
                <a:effectLst>
                  <a:glow rad="127000">
                    <a:schemeClr val="tx1"/>
                  </a:glow>
                </a:effectLst>
                <a:latin typeface="Arial" charset="0"/>
                <a:ea typeface="ＭＳ Ｐゴシック" charset="0"/>
                <a:cs typeface="ＭＳ Ｐゴシック" charset="0"/>
              </a:rPr>
              <a:t>"</a:t>
            </a:r>
            <a:r>
              <a:rPr lang="en-US" sz="3600" b="1" dirty="0" err="1" smtClean="0">
                <a:effectLst>
                  <a:glow rad="127000">
                    <a:schemeClr val="tx1"/>
                  </a:glow>
                </a:effectLst>
                <a:latin typeface="Arial" charset="0"/>
                <a:ea typeface="ＭＳ Ｐゴシック" charset="0"/>
                <a:cs typeface="ＭＳ Ｐゴシック" charset="0"/>
              </a:rPr>
              <a:t>Баялаг</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өсөхийн</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хэрээр</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залгигсад</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олшрох</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бөгөөд</a:t>
            </a:r>
            <a:r>
              <a:rPr lang="en-US" sz="3600" b="1" dirty="0" smtClean="0">
                <a:effectLst>
                  <a:glow rad="127000">
                    <a:schemeClr val="tx1"/>
                  </a:glow>
                </a:effectLst>
                <a:latin typeface="Arial" charset="0"/>
                <a:ea typeface="ＭＳ Ｐゴシック" charset="0"/>
                <a:cs typeface="ＭＳ Ｐゴシック" charset="0"/>
              </a:rPr>
              <a:t> …</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(5:11a).</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1"/>
            <a:ext cx="6293460" cy="928935"/>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x-none" sz="3600" b="1" i="1" dirty="0">
                <a:effectLst>
                  <a:glow rad="127000">
                    <a:schemeClr val="tx1"/>
                  </a:glow>
                </a:effectLst>
                <a:latin typeface="Arial" charset="0"/>
                <a:ea typeface="ＭＳ Ｐゴシック" charset="0"/>
                <a:cs typeface="ＭＳ Ｐゴシック" charset="0"/>
              </a:rPr>
              <a:t>Материализмийн гашуун үр дагавар</a:t>
            </a:r>
            <a:endParaRPr lang="en-US" sz="36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806036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861703"/>
            <a:ext cx="9144000" cy="2879666"/>
          </a:xfrm>
          <a:effectLst>
            <a:outerShdw blurRad="63500" dist="35921" dir="2700000" algn="ctr" rotWithShape="0">
              <a:schemeClr val="tx2">
                <a:alpha val="74998"/>
              </a:schemeClr>
            </a:outerShdw>
          </a:effectLst>
          <a:extLst/>
        </p:spPr>
        <p:txBody>
          <a:bodyP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The </a:t>
            </a:r>
            <a:r>
              <a:rPr lang="en-US" sz="3600" b="1" dirty="0">
                <a:effectLst>
                  <a:glow rad="127000">
                    <a:schemeClr val="tx1"/>
                  </a:glow>
                </a:effectLst>
                <a:latin typeface="Arial" charset="0"/>
                <a:ea typeface="ＭＳ Ｐゴシック" charset="0"/>
                <a:cs typeface="ＭＳ Ｐゴシック" charset="0"/>
              </a:rPr>
              <a:t>more you have, the more people come to help you spend </a:t>
            </a:r>
            <a:r>
              <a:rPr lang="en-US" sz="3600" b="1" dirty="0" smtClean="0">
                <a:effectLst>
                  <a:glow rad="127000">
                    <a:schemeClr val="tx1"/>
                  </a:glow>
                </a:effectLst>
                <a:latin typeface="Arial" charset="0"/>
                <a:ea typeface="ＭＳ Ｐゴシック" charset="0"/>
                <a:cs typeface="ＭＳ Ｐゴシック" charset="0"/>
              </a:rPr>
              <a:t>it…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(5:11a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700"/>
            <a:ext cx="9144000" cy="682942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0" y="-1"/>
            <a:ext cx="9144000" cy="89102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x-none" sz="3600" b="1" i="1" dirty="0">
                <a:effectLst>
                  <a:glow rad="127000">
                    <a:schemeClr val="tx1"/>
                  </a:glow>
                </a:effectLst>
                <a:latin typeface="Arial" charset="0"/>
                <a:ea typeface="ＭＳ Ｐゴシック" charset="0"/>
                <a:cs typeface="ＭＳ Ｐゴシック" charset="0"/>
              </a:rPr>
              <a:t>Материализмийн гашуун үр дагавар</a:t>
            </a:r>
            <a:endParaRPr lang="en-US" sz="3600" b="1" i="1" dirty="0">
              <a:effectLst>
                <a:glow rad="127000">
                  <a:schemeClr val="tx1"/>
                </a:glow>
              </a:effectLst>
              <a:latin typeface="Arial" charset="0"/>
              <a:ea typeface="ＭＳ Ｐゴシック" charset="0"/>
              <a:cs typeface="ＭＳ Ｐゴシック" charset="0"/>
            </a:endParaRPr>
          </a:p>
        </p:txBody>
      </p:sp>
      <p:sp>
        <p:nvSpPr>
          <p:cNvPr id="3" name="TextBox 2"/>
          <p:cNvSpPr txBox="1"/>
          <p:nvPr/>
        </p:nvSpPr>
        <p:spPr>
          <a:xfrm>
            <a:off x="132694" y="1137470"/>
            <a:ext cx="8992350" cy="769441"/>
          </a:xfrm>
          <a:prstGeom prst="rect">
            <a:avLst/>
          </a:prstGeom>
          <a:solidFill>
            <a:schemeClr val="bg1"/>
          </a:solidFill>
        </p:spPr>
        <p:txBody>
          <a:bodyPr wrap="square" rtlCol="0">
            <a:spAutoFit/>
          </a:bodyPr>
          <a:lstStyle/>
          <a:p>
            <a:pPr algn="ctr"/>
            <a:r>
              <a:rPr lang="en-US" sz="4400" b="1" dirty="0" err="1" smtClean="0">
                <a:ln w="1905"/>
                <a:effectLst>
                  <a:innerShdw blurRad="69850" dist="43180" dir="5400000">
                    <a:srgbClr val="000000">
                      <a:alpha val="65000"/>
                    </a:srgbClr>
                  </a:innerShdw>
                </a:effectLst>
              </a:rPr>
              <a:t>Найзууд</a:t>
            </a:r>
            <a:r>
              <a:rPr lang="en-US" sz="4400" b="1" dirty="0" smtClean="0">
                <a:ln w="1905"/>
                <a:effectLst>
                  <a:innerShdw blurRad="69850" dist="43180" dir="5400000">
                    <a:srgbClr val="000000">
                      <a:alpha val="65000"/>
                    </a:srgbClr>
                  </a:innerShdw>
                </a:effectLst>
              </a:rPr>
              <a:t> </a:t>
            </a:r>
            <a:r>
              <a:rPr lang="en-US" sz="4400" b="1" dirty="0" err="1" smtClean="0">
                <a:ln w="1905"/>
                <a:effectLst>
                  <a:innerShdw blurRad="69850" dist="43180" dir="5400000">
                    <a:srgbClr val="000000">
                      <a:alpha val="65000"/>
                    </a:srgbClr>
                  </a:innerShdw>
                </a:effectLst>
              </a:rPr>
              <a:t>чинь</a:t>
            </a:r>
            <a:r>
              <a:rPr lang="en-US" sz="4400" b="1" dirty="0" smtClean="0">
                <a:ln w="1905"/>
                <a:effectLst>
                  <a:innerShdw blurRad="69850" dist="43180" dir="5400000">
                    <a:srgbClr val="000000">
                      <a:alpha val="65000"/>
                    </a:srgbClr>
                  </a:innerShdw>
                </a:effectLst>
              </a:rPr>
              <a:t> </a:t>
            </a:r>
            <a:r>
              <a:rPr lang="en-US" sz="4400" b="1" dirty="0" err="1" smtClean="0">
                <a:ln w="1905"/>
                <a:effectLst>
                  <a:innerShdw blurRad="69850" dist="43180" dir="5400000">
                    <a:srgbClr val="000000">
                      <a:alpha val="65000"/>
                    </a:srgbClr>
                  </a:innerShdw>
                </a:effectLst>
              </a:rPr>
              <a:t>чамайг</a:t>
            </a:r>
            <a:endParaRPr lang="en-US" sz="4400" b="1" dirty="0">
              <a:ln w="1905"/>
              <a:effectLst>
                <a:innerShdw blurRad="69850" dist="43180" dir="5400000">
                  <a:srgbClr val="000000">
                    <a:alpha val="65000"/>
                  </a:srgbClr>
                </a:innerShdw>
              </a:effectLst>
            </a:endParaRPr>
          </a:p>
        </p:txBody>
      </p:sp>
      <p:sp>
        <p:nvSpPr>
          <p:cNvPr id="7" name="TextBox 6"/>
          <p:cNvSpPr txBox="1"/>
          <p:nvPr/>
        </p:nvSpPr>
        <p:spPr>
          <a:xfrm>
            <a:off x="132694" y="5821144"/>
            <a:ext cx="8992350" cy="769441"/>
          </a:xfrm>
          <a:prstGeom prst="rect">
            <a:avLst/>
          </a:prstGeom>
          <a:solidFill>
            <a:schemeClr val="bg1"/>
          </a:solidFill>
        </p:spPr>
        <p:txBody>
          <a:bodyPr wrap="square" rtlCol="0">
            <a:spAutoFit/>
          </a:bodyPr>
          <a:lstStyle/>
          <a:p>
            <a:pPr algn="ctr"/>
            <a:r>
              <a:rPr lang="en-US" sz="4400" b="1" dirty="0" err="1">
                <a:ln w="1905"/>
                <a:effectLst>
                  <a:innerShdw blurRad="69850" dist="43180" dir="5400000">
                    <a:srgbClr val="000000">
                      <a:alpha val="65000"/>
                    </a:srgbClr>
                  </a:innerShdw>
                </a:effectLst>
              </a:rPr>
              <a:t>м</a:t>
            </a:r>
            <a:r>
              <a:rPr lang="en-US" sz="4400" b="1" dirty="0" err="1" smtClean="0">
                <a:ln w="1905"/>
                <a:effectLst>
                  <a:innerShdw blurRad="69850" dist="43180" dir="5400000">
                    <a:srgbClr val="000000">
                      <a:alpha val="65000"/>
                    </a:srgbClr>
                  </a:innerShdw>
                </a:effectLst>
              </a:rPr>
              <a:t>өнгөтэй</a:t>
            </a:r>
            <a:r>
              <a:rPr lang="en-US" sz="4400" b="1" dirty="0" smtClean="0">
                <a:ln w="1905"/>
                <a:effectLst>
                  <a:innerShdw blurRad="69850" dist="43180" dir="5400000">
                    <a:srgbClr val="000000">
                      <a:alpha val="65000"/>
                    </a:srgbClr>
                  </a:innerShdw>
                </a:effectLst>
              </a:rPr>
              <a:t> </a:t>
            </a:r>
            <a:r>
              <a:rPr lang="en-US" sz="4400" b="1" dirty="0" err="1" smtClean="0">
                <a:ln w="1905"/>
                <a:effectLst>
                  <a:innerShdw blurRad="69850" dist="43180" dir="5400000">
                    <a:srgbClr val="000000">
                      <a:alpha val="65000"/>
                    </a:srgbClr>
                  </a:innerShdw>
                </a:effectLst>
              </a:rPr>
              <a:t>гэдгийг</a:t>
            </a:r>
            <a:r>
              <a:rPr lang="en-US" sz="4400" b="1" dirty="0" smtClean="0">
                <a:ln w="1905"/>
                <a:effectLst>
                  <a:innerShdw blurRad="69850" dist="43180" dir="5400000">
                    <a:srgbClr val="000000">
                      <a:alpha val="65000"/>
                    </a:srgbClr>
                  </a:innerShdw>
                </a:effectLst>
              </a:rPr>
              <a:t> </a:t>
            </a:r>
            <a:r>
              <a:rPr lang="en-US" sz="4400" b="1" dirty="0" err="1" smtClean="0">
                <a:ln w="1905"/>
                <a:effectLst>
                  <a:innerShdw blurRad="69850" dist="43180" dir="5400000">
                    <a:srgbClr val="000000">
                      <a:alpha val="65000"/>
                    </a:srgbClr>
                  </a:innerShdw>
                </a:effectLst>
              </a:rPr>
              <a:t>олж</a:t>
            </a:r>
            <a:r>
              <a:rPr lang="en-US" sz="4400" b="1" dirty="0" smtClean="0">
                <a:ln w="1905"/>
                <a:effectLst>
                  <a:innerShdw blurRad="69850" dist="43180" dir="5400000">
                    <a:srgbClr val="000000">
                      <a:alpha val="65000"/>
                    </a:srgbClr>
                  </a:innerShdw>
                </a:effectLst>
              </a:rPr>
              <a:t> </a:t>
            </a:r>
            <a:r>
              <a:rPr lang="en-US" sz="4400" b="1" dirty="0" err="1" smtClean="0">
                <a:ln w="1905"/>
                <a:effectLst>
                  <a:innerShdw blurRad="69850" dist="43180" dir="5400000">
                    <a:srgbClr val="000000">
                      <a:alpha val="65000"/>
                    </a:srgbClr>
                  </a:innerShdw>
                </a:effectLst>
              </a:rPr>
              <a:t>мэдэх</a:t>
            </a:r>
            <a:r>
              <a:rPr lang="en-US" sz="4400" b="1" dirty="0" smtClean="0">
                <a:ln w="1905"/>
                <a:effectLst>
                  <a:innerShdw blurRad="69850" dist="43180" dir="5400000">
                    <a:srgbClr val="000000">
                      <a:alpha val="65000"/>
                    </a:srgbClr>
                  </a:innerShdw>
                </a:effectLst>
              </a:rPr>
              <a:t> </a:t>
            </a:r>
            <a:r>
              <a:rPr lang="en-US" sz="4400" b="1" dirty="0" err="1" smtClean="0">
                <a:ln w="1905"/>
                <a:effectLst>
                  <a:innerShdw blurRad="69850" dist="43180" dir="5400000">
                    <a:srgbClr val="000000">
                      <a:alpha val="65000"/>
                    </a:srgbClr>
                  </a:innerShdw>
                </a:effectLst>
              </a:rPr>
              <a:t>үед</a:t>
            </a:r>
            <a:r>
              <a:rPr lang="en-US" sz="4400" b="1" dirty="0" smtClean="0">
                <a:ln w="1905"/>
                <a:effectLst>
                  <a:innerShdw blurRad="69850" dist="43180" dir="5400000">
                    <a:srgbClr val="000000">
                      <a:alpha val="65000"/>
                    </a:srgbClr>
                  </a:innerShdw>
                </a:effectLst>
              </a:rPr>
              <a:t>!</a:t>
            </a:r>
            <a:endParaRPr lang="en-US" sz="4400" b="1" dirty="0">
              <a:ln w="1905"/>
              <a:effectLst>
                <a:innerShdw blurRad="69850" dist="43180" dir="5400000">
                  <a:srgbClr val="000000">
                    <a:alpha val="65000"/>
                  </a:srgbClr>
                </a:innerShdw>
              </a:effectLst>
            </a:endParaRPr>
          </a:p>
        </p:txBody>
      </p:sp>
      <p:sp>
        <p:nvSpPr>
          <p:cNvPr id="4" name="TextBox 3"/>
          <p:cNvSpPr txBox="1"/>
          <p:nvPr/>
        </p:nvSpPr>
        <p:spPr>
          <a:xfrm>
            <a:off x="3933662" y="-335182"/>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2655677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02963" y="0"/>
            <a:ext cx="8005410" cy="68579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02962" y="4609689"/>
            <a:ext cx="8005411" cy="2131680"/>
          </a:xfrm>
          <a:effectLst>
            <a:outerShdw blurRad="63500" dist="35921" dir="2700000" algn="ctr" rotWithShape="0">
              <a:schemeClr val="tx2">
                <a:alpha val="74998"/>
              </a:schemeClr>
            </a:outerShdw>
          </a:effectLst>
          <a:extLst/>
        </p:spPr>
        <p:txBody>
          <a:bodyP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a:t>
            </a:r>
            <a:r>
              <a:rPr lang="en-US" sz="3600" b="1" dirty="0" err="1" smtClean="0">
                <a:effectLst>
                  <a:glow rad="127000">
                    <a:schemeClr val="tx1"/>
                  </a:glow>
                </a:effectLst>
                <a:latin typeface="Arial" charset="0"/>
                <a:ea typeface="ＭＳ Ｐゴシック" charset="0"/>
                <a:cs typeface="ＭＳ Ｐゴシック" charset="0"/>
              </a:rPr>
              <a:t>тэдгээрийг</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хараад</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суух</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нь</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өмчлөгчийн</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ашиг</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нь</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юм</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гэж</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үү</a:t>
            </a:r>
            <a:r>
              <a:rPr lang="en-US" sz="3600" b="1" dirty="0" smtClean="0">
                <a:effectLst>
                  <a:glow rad="127000">
                    <a:schemeClr val="tx1"/>
                  </a:glow>
                </a:effectLst>
                <a:latin typeface="Arial" charset="0"/>
                <a:ea typeface="ＭＳ Ｐゴシック" charset="0"/>
                <a:cs typeface="ＭＳ Ｐゴシック" charset="0"/>
              </a:rPr>
              <a: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(5:11)</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1"/>
            <a:ext cx="6407198" cy="1042682"/>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x-none" sz="3600" b="1" i="1" dirty="0">
                <a:effectLst>
                  <a:glow rad="127000">
                    <a:schemeClr val="tx1"/>
                  </a:glow>
                </a:effectLst>
                <a:latin typeface="Arial" charset="0"/>
                <a:ea typeface="ＭＳ Ｐゴシック" charset="0"/>
                <a:cs typeface="ＭＳ Ｐゴシック" charset="0"/>
              </a:rPr>
              <a:t>Материализмийн гашуун үр дагавар</a:t>
            </a:r>
            <a:endParaRPr lang="en-US" sz="36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579964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5959231"/>
          </a:xfrm>
          <a:prstGeom prst="rect">
            <a:avLst/>
          </a:prstGeom>
        </p:spPr>
      </p:pic>
      <p:sp>
        <p:nvSpPr>
          <p:cNvPr id="900098" name="Rectangle 2"/>
          <p:cNvSpPr>
            <a:spLocks noGrp="1" noChangeArrowheads="1"/>
          </p:cNvSpPr>
          <p:nvPr>
            <p:ph type="ctrTitle"/>
          </p:nvPr>
        </p:nvSpPr>
        <p:spPr>
          <a:xfrm>
            <a:off x="0" y="5827343"/>
            <a:ext cx="9144000" cy="1034947"/>
          </a:xfrm>
          <a:effectLst>
            <a:outerShdw blurRad="63500" dist="35921" dir="2700000" algn="ctr" rotWithShape="0">
              <a:schemeClr val="tx2">
                <a:alpha val="74998"/>
              </a:schemeClr>
            </a:outerShdw>
          </a:effectLst>
          <a:extLst/>
        </p:spPr>
        <p:txBody>
          <a:bodyPr/>
          <a:lstStyle/>
          <a:p>
            <a:pPr>
              <a:defRPr/>
            </a:pPr>
            <a:r>
              <a:rPr lang="en-US" sz="5400" b="1" dirty="0" err="1" smtClean="0">
                <a:effectLst>
                  <a:glow rad="127000">
                    <a:schemeClr val="tx1"/>
                  </a:glow>
                </a:effectLst>
                <a:latin typeface="Arial" charset="0"/>
                <a:ea typeface="ＭＳ Ｐゴシック" charset="0"/>
                <a:cs typeface="ＭＳ Ｐゴシック" charset="0"/>
              </a:rPr>
              <a:t>Үнэн</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үү</a:t>
            </a:r>
            <a:r>
              <a:rPr lang="en-U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
            <a:ext cx="9144000"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x-none" sz="3600" b="1" i="1" dirty="0">
                <a:effectLst>
                  <a:glow rad="127000">
                    <a:schemeClr val="tx1"/>
                  </a:glow>
                </a:effectLst>
                <a:latin typeface="Arial" charset="0"/>
                <a:ea typeface="ＭＳ Ｐゴシック" charset="0"/>
                <a:cs typeface="ＭＳ Ｐゴシック" charset="0"/>
              </a:rPr>
              <a:t>Материализмийн гашуун үр дагавар</a:t>
            </a:r>
            <a:endParaRPr lang="en-US" sz="36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8350596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405165"/>
            <a:ext cx="9136781" cy="6048549"/>
          </a:xfrm>
          <a:prstGeom prst="rect">
            <a:avLst/>
          </a:prstGeom>
        </p:spPr>
      </p:pic>
      <p:sp>
        <p:nvSpPr>
          <p:cNvPr id="3" name="TextBox 2"/>
          <p:cNvSpPr txBox="1"/>
          <p:nvPr/>
        </p:nvSpPr>
        <p:spPr>
          <a:xfrm>
            <a:off x="0" y="383441"/>
            <a:ext cx="9136780" cy="1200329"/>
          </a:xfrm>
          <a:prstGeom prst="rect">
            <a:avLst/>
          </a:prstGeom>
          <a:solidFill>
            <a:schemeClr val="tx1"/>
          </a:solid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en-US"/>
            </a:defPPr>
            <a:lvl1pPr algn="ctr">
              <a:defRPr sz="3600" b="1">
                <a:ln w="11430"/>
                <a:solidFill>
                  <a:schemeClr val="bg1"/>
                </a:solidFill>
                <a:effectLst>
                  <a:outerShdw blurRad="50800" dist="39000" dir="5460000" algn="tl">
                    <a:srgbClr val="000000">
                      <a:alpha val="38000"/>
                    </a:srgbClr>
                  </a:outerShdw>
                </a:effectLst>
                <a:latin typeface="Arial"/>
                <a:cs typeface="Arial"/>
              </a:defRPr>
            </a:lvl1pPr>
          </a:lstStyle>
          <a:p>
            <a:r>
              <a:rPr lang="en-US" dirty="0" err="1"/>
              <a:t>Мөнгө</a:t>
            </a:r>
            <a:r>
              <a:rPr lang="en-US" dirty="0"/>
              <a:t> </a:t>
            </a:r>
            <a:r>
              <a:rPr lang="en-US" dirty="0" err="1"/>
              <a:t>аз</a:t>
            </a:r>
            <a:r>
              <a:rPr lang="en-US" dirty="0"/>
              <a:t> </a:t>
            </a:r>
            <a:r>
              <a:rPr lang="en-US" dirty="0" err="1"/>
              <a:t>жаргалыг</a:t>
            </a:r>
            <a:r>
              <a:rPr lang="en-US" dirty="0"/>
              <a:t> </a:t>
            </a:r>
            <a:r>
              <a:rPr lang="en-US" dirty="0" err="1"/>
              <a:t>худалдаж</a:t>
            </a:r>
            <a:r>
              <a:rPr lang="en-US" dirty="0"/>
              <a:t> </a:t>
            </a:r>
            <a:r>
              <a:rPr lang="en-US" dirty="0" err="1"/>
              <a:t>авч</a:t>
            </a:r>
            <a:r>
              <a:rPr lang="en-US" dirty="0"/>
              <a:t> </a:t>
            </a:r>
            <a:r>
              <a:rPr lang="en-US" dirty="0" err="1" smtClean="0"/>
              <a:t>чадахгүй</a:t>
            </a:r>
            <a:endParaRPr lang="en-US" dirty="0"/>
          </a:p>
        </p:txBody>
      </p:sp>
      <p:sp>
        <p:nvSpPr>
          <p:cNvPr id="5" name="TextBox 4"/>
          <p:cNvSpPr txBox="1"/>
          <p:nvPr/>
        </p:nvSpPr>
        <p:spPr>
          <a:xfrm>
            <a:off x="-1" y="5042991"/>
            <a:ext cx="9136781" cy="1754327"/>
          </a:xfrm>
          <a:prstGeom prst="rect">
            <a:avLst/>
          </a:prstGeom>
          <a:solidFill>
            <a:schemeClr val="tx1"/>
          </a:solid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en-US"/>
            </a:defPPr>
            <a:lvl1pPr algn="ctr">
              <a:defRPr sz="4000" b="1">
                <a:ln w="11430"/>
                <a:solidFill>
                  <a:schemeClr val="bg1"/>
                </a:solidFill>
                <a:effectLst>
                  <a:outerShdw blurRad="50800" dist="39000" dir="5460000" algn="tl">
                    <a:srgbClr val="000000">
                      <a:alpha val="38000"/>
                    </a:srgbClr>
                  </a:outerShdw>
                </a:effectLst>
                <a:latin typeface="Arial"/>
                <a:cs typeface="Arial"/>
              </a:defRPr>
            </a:lvl1pPr>
          </a:lstStyle>
          <a:p>
            <a:r>
              <a:rPr lang="en-US" sz="3600" dirty="0" err="1"/>
              <a:t>Гэхдээ</a:t>
            </a:r>
            <a:r>
              <a:rPr lang="en-US" sz="3600" dirty="0"/>
              <a:t> </a:t>
            </a:r>
            <a:r>
              <a:rPr lang="en-US" sz="3600" dirty="0" err="1"/>
              <a:t>мөнгөөр</a:t>
            </a:r>
            <a:r>
              <a:rPr lang="en-US" sz="3600" dirty="0"/>
              <a:t> </a:t>
            </a:r>
            <a:r>
              <a:rPr lang="en-US" sz="3600" dirty="0" err="1"/>
              <a:t>усны</a:t>
            </a:r>
            <a:r>
              <a:rPr lang="en-US" sz="3600" dirty="0"/>
              <a:t> </a:t>
            </a:r>
            <a:r>
              <a:rPr lang="en-US" sz="3600" dirty="0" err="1"/>
              <a:t>мотоцикл</a:t>
            </a:r>
            <a:r>
              <a:rPr lang="en-US" sz="3600" dirty="0"/>
              <a:t> </a:t>
            </a:r>
            <a:r>
              <a:rPr lang="en-US" sz="3600" dirty="0" err="1"/>
              <a:t>авч</a:t>
            </a:r>
            <a:r>
              <a:rPr lang="en-US" sz="3600" dirty="0"/>
              <a:t> </a:t>
            </a:r>
            <a:r>
              <a:rPr lang="en-US" sz="3600" dirty="0" err="1"/>
              <a:t>болно</a:t>
            </a:r>
            <a:r>
              <a:rPr lang="en-US" sz="3600" dirty="0"/>
              <a:t>. </a:t>
            </a:r>
            <a:r>
              <a:rPr lang="en-US" sz="3600" dirty="0" err="1"/>
              <a:t>Усны</a:t>
            </a:r>
            <a:r>
              <a:rPr lang="en-US" sz="3600" dirty="0"/>
              <a:t> </a:t>
            </a:r>
            <a:r>
              <a:rPr lang="en-US" sz="3600" dirty="0" err="1"/>
              <a:t>мотоциклтой</a:t>
            </a:r>
            <a:r>
              <a:rPr lang="en-US" sz="3600" dirty="0"/>
              <a:t> </a:t>
            </a:r>
            <a:r>
              <a:rPr lang="en-US" sz="3600" dirty="0" err="1"/>
              <a:t>хүн</a:t>
            </a:r>
            <a:r>
              <a:rPr lang="en-US" sz="3600" dirty="0"/>
              <a:t> </a:t>
            </a:r>
            <a:r>
              <a:rPr lang="en-US" sz="3600" dirty="0" err="1"/>
              <a:t>урвайж</a:t>
            </a:r>
            <a:r>
              <a:rPr lang="en-US" sz="3600" dirty="0"/>
              <a:t> </a:t>
            </a:r>
            <a:r>
              <a:rPr lang="en-US" sz="3600" dirty="0" err="1"/>
              <a:t>байхыг</a:t>
            </a:r>
            <a:r>
              <a:rPr lang="en-US" sz="3600" dirty="0"/>
              <a:t> </a:t>
            </a:r>
            <a:r>
              <a:rPr lang="en-US" sz="3600" dirty="0" err="1"/>
              <a:t>харсан</a:t>
            </a:r>
            <a:r>
              <a:rPr lang="en-US" sz="3600" dirty="0"/>
              <a:t> </a:t>
            </a:r>
            <a:r>
              <a:rPr lang="en-US" sz="3600" dirty="0" err="1"/>
              <a:t>уу</a:t>
            </a:r>
            <a:r>
              <a:rPr lang="en-US" sz="3600" dirty="0"/>
              <a:t>?</a:t>
            </a:r>
          </a:p>
        </p:txBody>
      </p:sp>
      <p:sp>
        <p:nvSpPr>
          <p:cNvPr id="4" name="TextBox 3"/>
          <p:cNvSpPr txBox="1"/>
          <p:nvPr/>
        </p:nvSpPr>
        <p:spPr>
          <a:xfrm>
            <a:off x="2514600" y="1016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60558272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4488281" y="3720539"/>
            <a:ext cx="5682109" cy="2623904"/>
          </a:xfrm>
          <a:prstGeom prst="rect">
            <a:avLst/>
          </a:prstGeom>
        </p:spPr>
      </p:pic>
      <p:pic>
        <p:nvPicPr>
          <p:cNvPr id="2" name="Picture 1"/>
          <p:cNvPicPr>
            <a:picLocks noChangeAspect="1"/>
          </p:cNvPicPr>
          <p:nvPr/>
        </p:nvPicPr>
        <p:blipFill>
          <a:blip r:embed="rId4"/>
          <a:stretch>
            <a:fillRect/>
          </a:stretch>
        </p:blipFill>
        <p:spPr>
          <a:xfrm>
            <a:off x="18958" y="2882829"/>
            <a:ext cx="4366751" cy="3975171"/>
          </a:xfrm>
          <a:prstGeom prst="rect">
            <a:avLst/>
          </a:prstGeom>
        </p:spPr>
      </p:pic>
      <p:sp>
        <p:nvSpPr>
          <p:cNvPr id="900098" name="Rectangle 2"/>
          <p:cNvSpPr>
            <a:spLocks noGrp="1" noChangeArrowheads="1"/>
          </p:cNvSpPr>
          <p:nvPr>
            <p:ph type="ctrTitle"/>
          </p:nvPr>
        </p:nvSpPr>
        <p:spPr>
          <a:xfrm>
            <a:off x="0" y="698804"/>
            <a:ext cx="9143999" cy="2153983"/>
          </a:xfrm>
          <a:effectLst/>
          <a:extLst/>
        </p:spPr>
        <p:txBody>
          <a:bodyPr/>
          <a:lstStyle/>
          <a:p>
            <a:pPr>
              <a:defRPr/>
            </a:pPr>
            <a:r>
              <a:rPr lang="en-US" sz="3600" b="1" dirty="0" err="1" smtClean="0">
                <a:solidFill>
                  <a:srgbClr val="000000"/>
                </a:solidFill>
                <a:latin typeface="Arial" charset="0"/>
                <a:ea typeface="ＭＳ Ｐゴシック" charset="0"/>
                <a:cs typeface="ＭＳ Ｐゴシック" charset="0"/>
              </a:rPr>
              <a:t>Нойргүйдэл</a:t>
            </a:r>
            <a:r>
              <a:rPr lang="en-US" sz="3600" b="1" dirty="0" smtClean="0">
                <a:solidFill>
                  <a:srgbClr val="000000"/>
                </a:solidFill>
                <a:latin typeface="Arial" charset="0"/>
                <a:ea typeface="ＭＳ Ｐゴシック" charset="0"/>
                <a:cs typeface="ＭＳ Ｐゴシック" charset="0"/>
              </a:rPr>
              <a:t>: </a:t>
            </a:r>
            <a:r>
              <a:rPr lang="ru-RU" sz="3600" b="1" dirty="0" smtClean="0">
                <a:solidFill>
                  <a:srgbClr val="000000"/>
                </a:solidFill>
                <a:latin typeface="Arial" charset="0"/>
                <a:ea typeface="ＭＳ Ｐゴシック" charset="0"/>
                <a:cs typeface="ＭＳ Ｐゴシック" charset="0"/>
              </a:rPr>
              <a:t>"</a:t>
            </a:r>
            <a:r>
              <a:rPr lang="x-none" sz="3600" b="1" dirty="0" smtClean="0">
                <a:solidFill>
                  <a:srgbClr val="000000"/>
                </a:solidFill>
                <a:latin typeface="Arial" charset="0"/>
                <a:ea typeface="ＭＳ Ｐゴシック" charset="0"/>
                <a:cs typeface="ＭＳ Ｐゴシック" charset="0"/>
              </a:rPr>
              <a:t>Их ч идсэн, бага ч идсэн ажилчин хүний нойр таатай байдаг атал баян хүний цатгалан гэдэс өөрийг нь унтуулдаггүй ажээ</a:t>
            </a:r>
            <a:r>
              <a:rPr lang="ru-RU" sz="3600" b="1" dirty="0" smtClean="0">
                <a:solidFill>
                  <a:srgbClr val="000000"/>
                </a:solidFill>
                <a:latin typeface="Arial" charset="0"/>
                <a:ea typeface="ＭＳ Ｐゴシック" charset="0"/>
                <a:cs typeface="ＭＳ Ｐゴシック" charset="0"/>
              </a:rPr>
              <a:t>"</a:t>
            </a:r>
            <a:r>
              <a:rPr lang="en-US" sz="3600" b="1" dirty="0" smtClean="0">
                <a:solidFill>
                  <a:srgbClr val="000000"/>
                </a:solidFill>
                <a:latin typeface="Arial" charset="0"/>
                <a:ea typeface="ＭＳ Ｐゴシック" charset="0"/>
                <a:cs typeface="ＭＳ Ｐゴシック" charset="0"/>
              </a:rPr>
              <a:t> (5:12).</a:t>
            </a:r>
            <a:endParaRPr lang="en-US" sz="3600" b="1" dirty="0">
              <a:solidFill>
                <a:srgbClr val="000000"/>
              </a:solidFill>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1"/>
            <a:ext cx="9143999"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x-none" sz="3600" b="1" i="1" dirty="0">
                <a:effectLst>
                  <a:glow rad="127000">
                    <a:schemeClr val="tx1"/>
                  </a:glow>
                </a:effectLst>
                <a:latin typeface="Arial" charset="0"/>
                <a:ea typeface="ＭＳ Ｐゴシック" charset="0"/>
                <a:cs typeface="ＭＳ Ｐゴシック" charset="0"/>
              </a:rPr>
              <a:t>Материализмийн гашуун үр дагавар</a:t>
            </a:r>
            <a:endParaRPr lang="en-US" sz="36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824680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30592"/>
            <a:ext cx="9250432" cy="6178208"/>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24855"/>
            <a:ext cx="9143999" cy="1080120"/>
          </a:xfrm>
          <a:effectLst/>
          <a:extLst/>
        </p:spPr>
        <p:txBody>
          <a:bodyPr/>
          <a:lstStyle/>
          <a:p>
            <a:pPr>
              <a:defRPr/>
            </a:pPr>
            <a:r>
              <a:rPr lang="en-US" b="1" dirty="0" err="1" smtClean="0">
                <a:solidFill>
                  <a:srgbClr val="000000"/>
                </a:solidFill>
                <a:effectLst/>
                <a:latin typeface="Arial" charset="0"/>
                <a:ea typeface="ＭＳ Ｐゴシック" charset="0"/>
                <a:cs typeface="ＭＳ Ｐゴシック" charset="0"/>
              </a:rPr>
              <a:t>Мөнгөнөөс</a:t>
            </a:r>
            <a:r>
              <a:rPr lang="en-US" b="1" dirty="0" smtClean="0">
                <a:solidFill>
                  <a:srgbClr val="000000"/>
                </a:solidFill>
                <a:effectLst/>
                <a:latin typeface="Arial" charset="0"/>
                <a:ea typeface="ＭＳ Ｐゴシック" charset="0"/>
                <a:cs typeface="ＭＳ Ｐゴシック" charset="0"/>
              </a:rPr>
              <a:t> </a:t>
            </a:r>
            <a:r>
              <a:rPr lang="en-US" b="1" dirty="0" err="1" smtClean="0">
                <a:solidFill>
                  <a:srgbClr val="000000"/>
                </a:solidFill>
                <a:effectLst/>
                <a:latin typeface="Arial" charset="0"/>
                <a:ea typeface="ＭＳ Ｐゴシック" charset="0"/>
                <a:cs typeface="ＭＳ Ｐゴシック" charset="0"/>
              </a:rPr>
              <a:t>болж</a:t>
            </a:r>
            <a:r>
              <a:rPr lang="en-US" b="1" dirty="0" smtClean="0">
                <a:solidFill>
                  <a:srgbClr val="000000"/>
                </a:solidFill>
                <a:effectLst/>
                <a:latin typeface="Arial" charset="0"/>
                <a:ea typeface="ＭＳ Ｐゴシック" charset="0"/>
                <a:cs typeface="ＭＳ Ｐゴシック" charset="0"/>
              </a:rPr>
              <a:t> </a:t>
            </a:r>
            <a:r>
              <a:rPr lang="en-US" b="1" dirty="0" err="1" smtClean="0">
                <a:solidFill>
                  <a:srgbClr val="000000"/>
                </a:solidFill>
                <a:effectLst/>
                <a:latin typeface="Arial" charset="0"/>
                <a:ea typeface="ＭＳ Ｐゴシック" charset="0"/>
                <a:cs typeface="ＭＳ Ｐゴシック" charset="0"/>
              </a:rPr>
              <a:t>нойргүй</a:t>
            </a:r>
            <a:r>
              <a:rPr lang="en-US" b="1" dirty="0" smtClean="0">
                <a:solidFill>
                  <a:srgbClr val="000000"/>
                </a:solidFill>
                <a:effectLst/>
                <a:latin typeface="Arial" charset="0"/>
                <a:ea typeface="ＭＳ Ｐゴシック" charset="0"/>
                <a:cs typeface="ＭＳ Ｐゴシック" charset="0"/>
              </a:rPr>
              <a:t>?</a:t>
            </a:r>
            <a:endParaRPr lang="en-US" b="1" dirty="0">
              <a:solidFill>
                <a:srgbClr val="000000"/>
              </a:solidFill>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1"/>
            <a:ext cx="9144000"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x-none" sz="3600" b="1" i="1" dirty="0">
                <a:effectLst>
                  <a:glow rad="127000">
                    <a:schemeClr val="tx1"/>
                  </a:glow>
                </a:effectLst>
                <a:latin typeface="Arial" charset="0"/>
                <a:ea typeface="ＭＳ Ｐゴシック" charset="0"/>
                <a:cs typeface="ＭＳ Ｐゴシック" charset="0"/>
              </a:rPr>
              <a:t>Материализмийн гашуун үр дагавар</a:t>
            </a:r>
            <a:endParaRPr lang="en-US" sz="36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630660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1"/>
            <a:ext cx="9144000" cy="608729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861703"/>
            <a:ext cx="9036496" cy="2225587"/>
          </a:xfrm>
          <a:effectLst>
            <a:outerShdw blurRad="63500" dist="35921" dir="2700000" algn="ctr" rotWithShape="0">
              <a:schemeClr val="tx2">
                <a:alpha val="74998"/>
              </a:schemeClr>
            </a:outerShdw>
          </a:effectLst>
          <a:extLst/>
        </p:spPr>
        <p:txBody>
          <a:bodyPr/>
          <a:lstStyle/>
          <a:p>
            <a:pPr>
              <a:defRPr/>
            </a:pPr>
            <a:r>
              <a:rPr lang="ru-RU" sz="4000" b="1" dirty="0" smtClean="0">
                <a:effectLst>
                  <a:glow rad="127000">
                    <a:schemeClr val="tx1"/>
                  </a:glow>
                </a:effectLst>
                <a:latin typeface="Arial" charset="0"/>
                <a:ea typeface="ＭＳ Ｐゴシック" charset="0"/>
                <a:cs typeface="ＭＳ Ｐゴシック" charset="0"/>
              </a:rPr>
              <a:t>"</a:t>
            </a:r>
            <a:r>
              <a:rPr lang="en-US" sz="4000" b="1" dirty="0" err="1" smtClean="0">
                <a:effectLst>
                  <a:glow rad="127000">
                    <a:schemeClr val="tx1"/>
                  </a:glow>
                </a:effectLst>
                <a:latin typeface="Arial" charset="0"/>
                <a:ea typeface="ＭＳ Ｐゴシック" charset="0"/>
                <a:cs typeface="ＭＳ Ｐゴシック" charset="0"/>
              </a:rPr>
              <a:t>Наран</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доор</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би</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нэгэн</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гунигийг</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харлаа</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Хураасан</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баялаг</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нь</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эзэндээ</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гай</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авчирдаг</a:t>
            </a: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 (5:13).</a:t>
            </a:r>
            <a:endParaRPr lang="en-US" sz="40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1"/>
            <a:ext cx="9036496"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x-none" sz="3600" b="1" i="1" dirty="0">
                <a:effectLst>
                  <a:glow rad="127000">
                    <a:schemeClr val="tx1"/>
                  </a:glow>
                </a:effectLst>
                <a:latin typeface="Arial" charset="0"/>
                <a:ea typeface="ＭＳ Ｐゴシック" charset="0"/>
                <a:cs typeface="ＭＳ Ｐゴシック" charset="0"/>
              </a:rPr>
              <a:t>Материализмийн гашуун үр дагавар</a:t>
            </a:r>
            <a:endParaRPr lang="en-US" sz="3600" b="1" i="1"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0" y="6156870"/>
            <a:ext cx="9144000"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i="1" dirty="0" err="1" smtClean="0">
                <a:effectLst>
                  <a:glow rad="127000">
                    <a:schemeClr val="tx1"/>
                  </a:glow>
                </a:effectLst>
                <a:latin typeface="Arial" charset="0"/>
                <a:ea typeface="ＭＳ Ｐゴシック" charset="0"/>
                <a:cs typeface="ＭＳ Ｐゴシック" charset="0"/>
              </a:rPr>
              <a:t>Өөрт</a:t>
            </a:r>
            <a:r>
              <a:rPr lang="en-US" sz="3600" b="1" i="1" dirty="0" smtClean="0">
                <a:effectLst>
                  <a:glow rad="127000">
                    <a:schemeClr val="tx1"/>
                  </a:glow>
                </a:effectLst>
                <a:latin typeface="Arial" charset="0"/>
                <a:ea typeface="ＭＳ Ｐゴシック" charset="0"/>
                <a:cs typeface="ＭＳ Ｐゴシック" charset="0"/>
              </a:rPr>
              <a:t> </a:t>
            </a:r>
            <a:r>
              <a:rPr lang="en-US" sz="3600" b="1" i="1" dirty="0" err="1" smtClean="0">
                <a:effectLst>
                  <a:glow rad="127000">
                    <a:schemeClr val="tx1"/>
                  </a:glow>
                </a:effectLst>
                <a:latin typeface="Arial" charset="0"/>
                <a:ea typeface="ＭＳ Ｐゴシック" charset="0"/>
                <a:cs typeface="ＭＳ Ｐゴシック" charset="0"/>
              </a:rPr>
              <a:t>лай</a:t>
            </a:r>
            <a:r>
              <a:rPr lang="en-US" sz="3600" b="1" i="1" dirty="0" smtClean="0">
                <a:effectLst>
                  <a:glow rad="127000">
                    <a:schemeClr val="tx1"/>
                  </a:glow>
                </a:effectLst>
                <a:latin typeface="Arial" charset="0"/>
                <a:ea typeface="ＭＳ Ｐゴシック" charset="0"/>
                <a:cs typeface="ＭＳ Ｐゴシック" charset="0"/>
              </a:rPr>
              <a:t> </a:t>
            </a:r>
            <a:r>
              <a:rPr lang="en-US" sz="3600" b="1" i="1" dirty="0" err="1" smtClean="0">
                <a:effectLst>
                  <a:glow rad="127000">
                    <a:schemeClr val="tx1"/>
                  </a:glow>
                </a:effectLst>
                <a:latin typeface="Arial" charset="0"/>
                <a:ea typeface="ＭＳ Ｐゴシック" charset="0"/>
                <a:cs typeface="ＭＳ Ｐゴシック" charset="0"/>
              </a:rPr>
              <a:t>зовлон</a:t>
            </a:r>
            <a:r>
              <a:rPr lang="en-US" sz="3600" b="1" i="1" dirty="0" smtClean="0">
                <a:effectLst>
                  <a:glow rad="127000">
                    <a:schemeClr val="tx1"/>
                  </a:glow>
                </a:effectLst>
                <a:latin typeface="Arial" charset="0"/>
                <a:ea typeface="ＭＳ Ｐゴシック" charset="0"/>
                <a:cs typeface="ＭＳ Ｐゴシック" charset="0"/>
              </a:rPr>
              <a:t> </a:t>
            </a:r>
            <a:r>
              <a:rPr lang="en-US" sz="3600" b="1" i="1" dirty="0" err="1" smtClean="0">
                <a:effectLst>
                  <a:glow rad="127000">
                    <a:schemeClr val="tx1"/>
                  </a:glow>
                </a:effectLst>
                <a:latin typeface="Arial" charset="0"/>
                <a:ea typeface="ＭＳ Ｐゴシック" charset="0"/>
                <a:cs typeface="ＭＳ Ｐゴシック" charset="0"/>
              </a:rPr>
              <a:t>авчрах</a:t>
            </a:r>
            <a:r>
              <a:rPr lang="en-US" sz="3600" b="1" i="1" dirty="0" smtClean="0">
                <a:effectLst>
                  <a:glow rad="127000">
                    <a:schemeClr val="tx1"/>
                  </a:glow>
                </a:effectLst>
                <a:latin typeface="Arial" charset="0"/>
                <a:ea typeface="ＭＳ Ｐゴシック" charset="0"/>
                <a:cs typeface="ＭＳ Ｐゴシック" charset="0"/>
              </a:rPr>
              <a:t>?</a:t>
            </a:r>
            <a:endParaRPr lang="en-US" sz="36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495300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1975463"/>
            <a:ext cx="9100069" cy="4882537"/>
          </a:xfrm>
          <a:prstGeom prst="rect">
            <a:avLst/>
          </a:prstGeom>
        </p:spPr>
      </p:pic>
      <p:sp>
        <p:nvSpPr>
          <p:cNvPr id="7" name="Rectangle 2"/>
          <p:cNvSpPr txBox="1">
            <a:spLocks noChangeArrowheads="1"/>
          </p:cNvSpPr>
          <p:nvPr/>
        </p:nvSpPr>
        <p:spPr bwMode="auto">
          <a:xfrm>
            <a:off x="0" y="-1"/>
            <a:ext cx="9100068"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x-none" sz="3600" b="1" i="1" dirty="0">
                <a:effectLst>
                  <a:glow rad="127000">
                    <a:schemeClr val="tx1"/>
                  </a:glow>
                </a:effectLst>
                <a:latin typeface="Arial" charset="0"/>
                <a:ea typeface="ＭＳ Ｐゴシック" charset="0"/>
                <a:cs typeface="ＭＳ Ｐゴシック" charset="0"/>
              </a:rPr>
              <a:t>Материализмийн гашуун үр дагавар</a:t>
            </a:r>
            <a:endParaRPr lang="en-US" sz="3600" b="1" i="1" dirty="0">
              <a:effectLst>
                <a:glow rad="127000">
                  <a:schemeClr val="tx1"/>
                </a:glow>
              </a:effectLst>
              <a:latin typeface="Arial" charset="0"/>
              <a:ea typeface="ＭＳ Ｐゴシック" charset="0"/>
              <a:cs typeface="ＭＳ Ｐゴシック"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3931" y="626222"/>
            <a:ext cx="9143999" cy="3305060"/>
          </a:xfrm>
          <a:effectLst/>
          <a:extLst/>
        </p:spPr>
        <p:txBody>
          <a:bodyPr anchor="t"/>
          <a:lstStyle/>
          <a:p>
            <a:pPr>
              <a:defRPr/>
            </a:pPr>
            <a:r>
              <a:rPr lang="ru-RU" sz="4000" b="1" dirty="0" smtClean="0">
                <a:solidFill>
                  <a:srgbClr val="000000"/>
                </a:solidFill>
                <a:latin typeface="Arial" charset="0"/>
                <a:ea typeface="ＭＳ Ｐゴシック" charset="0"/>
                <a:cs typeface="ＭＳ Ｐゴシック" charset="0"/>
              </a:rPr>
              <a:t>"</a:t>
            </a:r>
            <a:r>
              <a:rPr lang="x-none" sz="4000" b="1" dirty="0" smtClean="0">
                <a:solidFill>
                  <a:srgbClr val="000000"/>
                </a:solidFill>
                <a:latin typeface="Arial" charset="0"/>
                <a:ea typeface="ＭＳ Ｐゴシック" charset="0"/>
                <a:cs typeface="ＭＳ Ｐゴシック" charset="0"/>
              </a:rPr>
              <a:t>Ийм хөрөнгө гай болж сүйрэхэд, хүүгийнх нь гарт юу ч үгүй хоцрох аж</a:t>
            </a:r>
            <a:r>
              <a:rPr lang="ru-RU" sz="4000" b="1" dirty="0" smtClean="0">
                <a:solidFill>
                  <a:srgbClr val="000000"/>
                </a:solidFill>
                <a:latin typeface="Arial" charset="0"/>
                <a:ea typeface="ＭＳ Ｐゴシック" charset="0"/>
                <a:cs typeface="ＭＳ Ｐゴシック" charset="0"/>
              </a:rPr>
              <a:t>"</a:t>
            </a:r>
            <a:r>
              <a:rPr lang="en-US" sz="4000" b="1" dirty="0" smtClean="0">
                <a:solidFill>
                  <a:srgbClr val="000000"/>
                </a:solidFill>
                <a:latin typeface="Arial" charset="0"/>
                <a:ea typeface="ＭＳ Ｐゴシック" charset="0"/>
                <a:cs typeface="ＭＳ Ｐゴシック" charset="0"/>
              </a:rPr>
              <a:t> (</a:t>
            </a:r>
            <a:r>
              <a:rPr lang="en-US" sz="4000" b="1" dirty="0">
                <a:solidFill>
                  <a:srgbClr val="000000"/>
                </a:solidFill>
                <a:latin typeface="Arial" charset="0"/>
                <a:ea typeface="ＭＳ Ｐゴシック" charset="0"/>
                <a:cs typeface="ＭＳ Ｐゴシック" charset="0"/>
              </a:rPr>
              <a:t>5:</a:t>
            </a:r>
            <a:r>
              <a:rPr lang="en-US" sz="4000" b="1" dirty="0" smtClean="0">
                <a:solidFill>
                  <a:srgbClr val="000000"/>
                </a:solidFill>
                <a:latin typeface="Arial" charset="0"/>
                <a:ea typeface="ＭＳ Ｐゴシック" charset="0"/>
                <a:cs typeface="ＭＳ Ｐゴシック" charset="0"/>
              </a:rPr>
              <a:t>14)</a:t>
            </a:r>
            <a:r>
              <a:rPr lang="en-US" sz="4000" b="1" dirty="0">
                <a:solidFill>
                  <a:srgbClr val="000000"/>
                </a:solidFill>
                <a:latin typeface="Arial" charset="0"/>
                <a:ea typeface="ＭＳ Ｐゴシック" charset="0"/>
                <a:cs typeface="ＭＳ Ｐゴシック" charset="0"/>
              </a:rPr>
              <a:t>.</a:t>
            </a:r>
            <a:endParaRPr lang="en-US" sz="4000" b="1" dirty="0">
              <a:solidFill>
                <a:srgbClr val="000000"/>
              </a:solidFill>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0" y="6370092"/>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x-none" sz="2800" b="1" dirty="0" smtClean="0">
                <a:solidFill>
                  <a:srgbClr val="000000"/>
                </a:solidFill>
                <a:latin typeface="Arial"/>
                <a:cs typeface="Arial"/>
              </a:rPr>
              <a:t>Хөрөнгө юу ч өвлүүлж чадахгүй</a:t>
            </a:r>
            <a:r>
              <a:rPr lang="en-US" sz="2800" b="1" dirty="0" smtClean="0">
                <a:solidFill>
                  <a:srgbClr val="000000"/>
                </a:solidFill>
                <a:latin typeface="Arial"/>
                <a:cs typeface="Arial"/>
              </a:rPr>
              <a:t> </a:t>
            </a:r>
            <a:endParaRPr lang="en-US" sz="2800" b="1" dirty="0">
              <a:solidFill>
                <a:srgbClr val="000000"/>
              </a:solidFill>
              <a:latin typeface="Arial"/>
              <a:cs typeface="Arial"/>
            </a:endParaRPr>
          </a:p>
        </p:txBody>
      </p:sp>
    </p:spTree>
    <p:extLst>
      <p:ext uri="{BB962C8B-B14F-4D97-AF65-F5344CB8AC3E}">
        <p14:creationId xmlns:p14="http://schemas.microsoft.com/office/powerpoint/2010/main" val="23127228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chemeClr val="tx1">
                <a:lumMod val="65000"/>
                <a:lumOff val="3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dirty="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638484"/>
            <a:ext cx="9036496" cy="5832476"/>
          </a:xfrm>
          <a:effectLst>
            <a:outerShdw blurRad="63500" dist="35921" dir="2700000" algn="ctr" rotWithShape="0">
              <a:schemeClr val="tx2">
                <a:alpha val="74998"/>
              </a:schemeClr>
            </a:outerShdw>
          </a:effectLst>
          <a:extLst/>
        </p:spPr>
        <p:txBody>
          <a:bodyPr anchor="t"/>
          <a:lstStyle/>
          <a:p>
            <a:pPr>
              <a:defRPr/>
            </a:pPr>
            <a:r>
              <a:rPr lang="en-US" sz="4000" b="1" dirty="0" err="1" smtClean="0">
                <a:solidFill>
                  <a:srgbClr val="FFFF00"/>
                </a:solidFill>
                <a:effectLst>
                  <a:glow rad="127000">
                    <a:schemeClr val="tx1"/>
                  </a:glow>
                </a:effectLst>
                <a:latin typeface="Arial" charset="0"/>
                <a:ea typeface="ＭＳ Ｐゴシック" charset="0"/>
                <a:cs typeface="ＭＳ Ｐゴシック" charset="0"/>
              </a:rPr>
              <a:t>Дараагийн</a:t>
            </a:r>
            <a:r>
              <a:rPr lang="en-US" sz="4000" b="1" dirty="0" smtClean="0">
                <a:solidFill>
                  <a:srgbClr val="FFFF00"/>
                </a:solidFill>
                <a:effectLst>
                  <a:glow rad="127000">
                    <a:schemeClr val="tx1"/>
                  </a:glow>
                </a:effectLst>
                <a:latin typeface="Arial" charset="0"/>
                <a:ea typeface="ＭＳ Ｐゴシック" charset="0"/>
                <a:cs typeface="ＭＳ Ｐゴシック" charset="0"/>
              </a:rPr>
              <a:t> </a:t>
            </a:r>
            <a:r>
              <a:rPr lang="en-US" sz="4000" b="1" dirty="0" err="1" smtClean="0">
                <a:solidFill>
                  <a:srgbClr val="FFFF00"/>
                </a:solidFill>
                <a:effectLst>
                  <a:glow rad="127000">
                    <a:schemeClr val="tx1"/>
                  </a:glow>
                </a:effectLst>
                <a:latin typeface="Arial" charset="0"/>
                <a:ea typeface="ＭＳ Ｐゴシック" charset="0"/>
                <a:cs typeface="ＭＳ Ｐゴシック" charset="0"/>
              </a:rPr>
              <a:t>амьдралд</a:t>
            </a:r>
            <a:r>
              <a:rPr lang="en-US" sz="4000" b="1" dirty="0" smtClean="0">
                <a:solidFill>
                  <a:srgbClr val="FFFF00"/>
                </a:solidFill>
                <a:effectLst>
                  <a:glow rad="127000">
                    <a:schemeClr val="tx1"/>
                  </a:glow>
                </a:effectLst>
                <a:latin typeface="Arial" charset="0"/>
                <a:ea typeface="ＭＳ Ｐゴシック" charset="0"/>
                <a:cs typeface="ＭＳ Ｐゴシック" charset="0"/>
              </a:rPr>
              <a:t> </a:t>
            </a:r>
            <a:r>
              <a:rPr lang="en-US" sz="4000" b="1" dirty="0" err="1" smtClean="0">
                <a:solidFill>
                  <a:srgbClr val="FFFF00"/>
                </a:solidFill>
                <a:effectLst>
                  <a:glow rad="127000">
                    <a:schemeClr val="tx1"/>
                  </a:glow>
                </a:effectLst>
                <a:latin typeface="Arial" charset="0"/>
                <a:ea typeface="ＭＳ Ｐゴシック" charset="0"/>
                <a:cs typeface="ＭＳ Ｐゴシック" charset="0"/>
              </a:rPr>
              <a:t>юу</a:t>
            </a:r>
            <a:r>
              <a:rPr lang="en-US" sz="4000" b="1" dirty="0" smtClean="0">
                <a:solidFill>
                  <a:srgbClr val="FFFF00"/>
                </a:solidFill>
                <a:effectLst>
                  <a:glow rad="127000">
                    <a:schemeClr val="tx1"/>
                  </a:glow>
                </a:effectLst>
                <a:latin typeface="Arial" charset="0"/>
                <a:ea typeface="ＭＳ Ｐゴシック" charset="0"/>
                <a:cs typeface="ＭＳ Ｐゴシック" charset="0"/>
              </a:rPr>
              <a:t> </a:t>
            </a:r>
            <a:r>
              <a:rPr lang="en-US" sz="4000" b="1" dirty="0" err="1" smtClean="0">
                <a:solidFill>
                  <a:srgbClr val="FFFF00"/>
                </a:solidFill>
                <a:effectLst>
                  <a:glow rad="127000">
                    <a:schemeClr val="tx1"/>
                  </a:glow>
                </a:effectLst>
                <a:latin typeface="Arial" charset="0"/>
                <a:ea typeface="ＭＳ Ｐゴシック" charset="0"/>
                <a:cs typeface="ＭＳ Ｐゴシック" charset="0"/>
              </a:rPr>
              <a:t>ч</a:t>
            </a:r>
            <a:r>
              <a:rPr lang="en-US" sz="4000" b="1" dirty="0" smtClean="0">
                <a:solidFill>
                  <a:srgbClr val="FFFF00"/>
                </a:solidFill>
                <a:effectLst>
                  <a:glow rad="127000">
                    <a:schemeClr val="tx1"/>
                  </a:glow>
                </a:effectLst>
                <a:latin typeface="Arial" charset="0"/>
                <a:ea typeface="ＭＳ Ｐゴシック" charset="0"/>
                <a:cs typeface="ＭＳ Ｐゴシック" charset="0"/>
              </a:rPr>
              <a:t> </a:t>
            </a:r>
            <a:r>
              <a:rPr lang="en-US" sz="4000" b="1" dirty="0" err="1" smtClean="0">
                <a:solidFill>
                  <a:srgbClr val="FFFF00"/>
                </a:solidFill>
                <a:effectLst>
                  <a:glow rad="127000">
                    <a:schemeClr val="tx1"/>
                  </a:glow>
                </a:effectLst>
                <a:latin typeface="Arial" charset="0"/>
                <a:ea typeface="ＭＳ Ｐゴシック" charset="0"/>
                <a:cs typeface="ＭＳ Ｐゴシック" charset="0"/>
              </a:rPr>
              <a:t>үгүй</a:t>
            </a:r>
            <a:r>
              <a:rPr lang="en-US" sz="4000" b="1" dirty="0" smtClean="0">
                <a:effectLst>
                  <a:glow rad="127000">
                    <a:schemeClr val="tx1"/>
                  </a:glow>
                </a:effectLst>
                <a:latin typeface="Arial" charset="0"/>
                <a:ea typeface="ＭＳ Ｐゴシック" charset="0"/>
                <a:cs typeface="ＭＳ Ｐゴシック" charset="0"/>
              </a:rPr>
              <a:t>:</a:t>
            </a:r>
            <a:br>
              <a:rPr lang="en-US" sz="4000" b="1" dirty="0" smtClean="0">
                <a:effectLst>
                  <a:glow rad="127000">
                    <a:schemeClr val="tx1"/>
                  </a:glow>
                </a:effectLst>
                <a:latin typeface="Arial" charset="0"/>
                <a:ea typeface="ＭＳ Ｐゴシック" charset="0"/>
                <a:cs typeface="ＭＳ Ｐゴシック" charset="0"/>
              </a:rPr>
            </a:br>
            <a:r>
              <a:rPr lang="ru-RU" sz="4000" b="1" dirty="0" smtClean="0">
                <a:effectLst>
                  <a:glow rad="127000">
                    <a:schemeClr val="tx1"/>
                  </a:glow>
                </a:effectLst>
                <a:latin typeface="Arial" charset="0"/>
                <a:ea typeface="ＭＳ Ｐゴシック" charset="0"/>
                <a:cs typeface="ＭＳ Ｐゴシック" charset="0"/>
              </a:rPr>
              <a:t>"</a:t>
            </a:r>
            <a:r>
              <a:rPr lang="x-none" sz="4000" b="1" dirty="0" smtClean="0">
                <a:effectLst>
                  <a:glow rad="127000">
                    <a:schemeClr val="tx1"/>
                  </a:glow>
                </a:effectLst>
                <a:latin typeface="Arial" charset="0"/>
                <a:ea typeface="ＭＳ Ｐゴシック" charset="0"/>
                <a:cs typeface="ＭＳ Ｐゴシック" charset="0"/>
              </a:rPr>
              <a:t>Хүн эхийн хэвлийгээс нүцгэн ирээд, ирсэн шигээ нүцгэн буцаж явдаг. Тэрээр зүтгэлээсээ гартаа аваад явчих юу ч үгүй л арилах аж. Хүн ирсэн шигээ л буцаж явах болдог нь мөн л эмгэнэлтэй хэрэг. Ингэвэл салхины төлөө зүтгэгч хүнд ямар ашиг байна?</a:t>
            </a: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 (5:15-16).</a:t>
            </a:r>
            <a:endParaRPr lang="en-US" sz="40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
            <a:ext cx="9144000"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x-none" sz="3600" b="1" i="1" dirty="0">
                <a:effectLst>
                  <a:glow rad="127000">
                    <a:schemeClr val="tx1"/>
                  </a:glow>
                </a:effectLst>
                <a:latin typeface="Arial" charset="0"/>
                <a:ea typeface="ＭＳ Ｐゴシック" charset="0"/>
                <a:cs typeface="ＭＳ Ｐゴシック" charset="0"/>
              </a:rPr>
              <a:t>Материализмийн гашуун үр дагавар</a:t>
            </a:r>
            <a:endParaRPr lang="en-US" sz="36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705530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96234" cy="450912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509121"/>
            <a:ext cx="9036496" cy="2232248"/>
          </a:xfrm>
          <a:effectLst>
            <a:outerShdw blurRad="63500" dist="35921" dir="2700000" algn="ctr" rotWithShape="0">
              <a:schemeClr val="tx2">
                <a:alpha val="74998"/>
              </a:schemeClr>
            </a:outerShdw>
          </a:effectLst>
          <a:extLst/>
        </p:spPr>
        <p:txBody>
          <a:bodyPr/>
          <a:lstStyle/>
          <a:p>
            <a:pPr>
              <a:defRPr/>
            </a:pPr>
            <a:r>
              <a:rPr lang="ru-RU" sz="4000" b="1" dirty="0" smtClean="0">
                <a:effectLst>
                  <a:glow rad="127000">
                    <a:schemeClr val="tx1"/>
                  </a:glow>
                </a:effectLst>
                <a:latin typeface="Arial" charset="0"/>
                <a:ea typeface="ＭＳ Ｐゴシック" charset="0"/>
                <a:cs typeface="ＭＳ Ｐゴシック" charset="0"/>
              </a:rPr>
              <a:t>"</a:t>
            </a:r>
            <a:r>
              <a:rPr lang="en-US" sz="4000" b="1" dirty="0" err="1" smtClean="0">
                <a:effectLst>
                  <a:glow rad="127000">
                    <a:schemeClr val="tx1"/>
                  </a:glow>
                </a:effectLst>
                <a:latin typeface="Arial" charset="0"/>
                <a:ea typeface="ＭＳ Ｐゴシック" charset="0"/>
                <a:cs typeface="ＭＳ Ｐゴシック" charset="0"/>
              </a:rPr>
              <a:t>Тэрээр</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бүхий</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л</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өдрөө</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харанхуйд</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хооллож</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үлэмж</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уй</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гашуу</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өвчин</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уур</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уцаартай</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байдаг</a:t>
            </a: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 (5:17).</a:t>
            </a:r>
            <a:endParaRPr lang="en-US" sz="40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1"/>
            <a:ext cx="9144000" cy="62622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x-none" sz="3600" b="1" i="1" dirty="0">
                <a:effectLst>
                  <a:glow rad="127000">
                    <a:schemeClr val="tx1"/>
                  </a:glow>
                </a:effectLst>
                <a:latin typeface="Arial" charset="0"/>
                <a:ea typeface="ＭＳ Ｐゴシック" charset="0"/>
                <a:cs typeface="ＭＳ Ｐゴシック" charset="0"/>
              </a:rPr>
              <a:t>Материализмийн гашуун үр дагавар</a:t>
            </a:r>
            <a:endParaRPr lang="en-US" sz="36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400566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69900" y="114300"/>
            <a:ext cx="8191500" cy="46101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4000" b="1" dirty="0">
                <a:effectLst>
                  <a:glow rad="127000">
                    <a:schemeClr val="tx1"/>
                  </a:glow>
                </a:effectLst>
                <a:latin typeface="Arial" charset="0"/>
                <a:ea typeface="ＭＳ Ｐゴシック" charset="0"/>
                <a:cs typeface="ＭＳ Ｐゴシック" charset="0"/>
              </a:rPr>
              <a:t>I. </a:t>
            </a:r>
            <a:r>
              <a:rPr lang="en-US" sz="4000" b="1" dirty="0" err="1">
                <a:effectLst>
                  <a:glow rad="127000">
                    <a:schemeClr val="tx1"/>
                  </a:glow>
                </a:effectLst>
                <a:latin typeface="Arial" charset="0"/>
                <a:ea typeface="ＭＳ Ｐゴシック" charset="0"/>
                <a:cs typeface="ＭＳ Ｐゴシック" charset="0"/>
              </a:rPr>
              <a:t>Зарим</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муу</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түшмэд</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эд</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баялгаар</a:t>
            </a:r>
            <a:r>
              <a:rPr lang="en-US" sz="4000" b="1" dirty="0">
                <a:effectLst>
                  <a:glow rad="127000">
                    <a:schemeClr val="tx1"/>
                  </a:glow>
                </a:effectLst>
                <a:latin typeface="Arial" charset="0"/>
                <a:ea typeface="ＭＳ Ｐゴシック" charset="0"/>
                <a:cs typeface="ＭＳ Ｐゴシック" charset="0"/>
              </a:rPr>
              <a:t> </a:t>
            </a:r>
            <a:r>
              <a:rPr lang="en-US" sz="4000" b="1" dirty="0" err="1">
                <a:solidFill>
                  <a:srgbClr val="FFFF00"/>
                </a:solidFill>
                <a:effectLst>
                  <a:glow rad="127000">
                    <a:schemeClr val="tx1"/>
                  </a:glow>
                </a:effectLst>
                <a:latin typeface="Arial" charset="0"/>
                <a:ea typeface="ＭＳ Ｐゴシック" charset="0"/>
                <a:cs typeface="ＭＳ Ｐゴシック" charset="0"/>
              </a:rPr>
              <a:t>туйлахад</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бүү</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гайх</a:t>
            </a:r>
            <a:r>
              <a:rPr lang="en-US" sz="4000" b="1" dirty="0">
                <a:effectLst>
                  <a:glow rad="127000">
                    <a:schemeClr val="tx1"/>
                  </a:glow>
                </a:effectLst>
                <a:latin typeface="Arial" charset="0"/>
                <a:ea typeface="ＭＳ Ｐゴシック" charset="0"/>
                <a:cs typeface="ＭＳ Ｐゴシック" charset="0"/>
              </a:rPr>
              <a:t> (5:8-9).  </a:t>
            </a:r>
          </a:p>
        </p:txBody>
      </p:sp>
    </p:spTree>
    <p:extLst>
      <p:ext uri="{BB962C8B-B14F-4D97-AF65-F5344CB8AC3E}">
        <p14:creationId xmlns:p14="http://schemas.microsoft.com/office/powerpoint/2010/main" val="196767964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083" y="0"/>
            <a:ext cx="9191083" cy="689331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marL="712788" indent="-712788" algn="l">
              <a:defRPr/>
            </a:pPr>
            <a:r>
              <a:rPr lang="en-US" b="1" dirty="0" smtClean="0">
                <a:solidFill>
                  <a:srgbClr val="000000"/>
                </a:solidFill>
                <a:effectLst/>
                <a:latin typeface="Arial" charset="0"/>
                <a:ea typeface="ＭＳ Ｐゴシック" charset="0"/>
                <a:cs typeface="ＭＳ Ｐゴシック" charset="0"/>
              </a:rPr>
              <a:t>II</a:t>
            </a:r>
            <a:r>
              <a:rPr lang="en-US" b="1" dirty="0" smtClean="0">
                <a:solidFill>
                  <a:srgbClr val="000000"/>
                </a:solidFill>
                <a:latin typeface="Arial" charset="0"/>
                <a:ea typeface="ＭＳ Ｐゴシック" charset="0"/>
                <a:cs typeface="ＭＳ Ｐゴシック" charset="0"/>
              </a:rPr>
              <a:t>. </a:t>
            </a:r>
            <a:r>
              <a:rPr lang="en-US" b="1" dirty="0" err="1" smtClean="0">
                <a:solidFill>
                  <a:srgbClr val="000000"/>
                </a:solidFill>
                <a:latin typeface="Arial" charset="0"/>
                <a:ea typeface="ＭＳ Ｐゴシック" charset="0"/>
                <a:cs typeface="ＭＳ Ｐゴシック" charset="0"/>
              </a:rPr>
              <a:t>Материализм</a:t>
            </a:r>
            <a:r>
              <a:rPr lang="en-US" b="1" dirty="0" smtClean="0">
                <a:solidFill>
                  <a:srgbClr val="000000"/>
                </a:solidFill>
                <a:latin typeface="Arial" charset="0"/>
                <a:ea typeface="ＭＳ Ｐゴシック" charset="0"/>
                <a:cs typeface="ＭＳ Ｐゴシック" charset="0"/>
              </a:rPr>
              <a:t> </a:t>
            </a:r>
            <a:r>
              <a:rPr lang="en-US" b="1" dirty="0" err="1">
                <a:solidFill>
                  <a:srgbClr val="000000"/>
                </a:solidFill>
                <a:latin typeface="Arial" charset="0"/>
                <a:ea typeface="ＭＳ Ｐゴシック" charset="0"/>
                <a:cs typeface="ＭＳ Ｐゴシック" charset="0"/>
              </a:rPr>
              <a:t>нь</a:t>
            </a:r>
            <a:r>
              <a:rPr lang="en-US" b="1" dirty="0">
                <a:solidFill>
                  <a:srgbClr val="000000"/>
                </a:solidFill>
                <a:latin typeface="Arial" charset="0"/>
                <a:ea typeface="ＭＳ Ｐゴシック" charset="0"/>
                <a:cs typeface="ＭＳ Ｐゴシック" charset="0"/>
              </a:rPr>
              <a:t> </a:t>
            </a:r>
            <a:r>
              <a:rPr lang="en-US" b="1" dirty="0" err="1">
                <a:solidFill>
                  <a:srgbClr val="000000"/>
                </a:solidFill>
                <a:latin typeface="Arial" charset="0"/>
                <a:ea typeface="ＭＳ Ｐゴシック" charset="0"/>
                <a:cs typeface="ＭＳ Ｐゴシック" charset="0"/>
              </a:rPr>
              <a:t>олон</a:t>
            </a:r>
            <a:r>
              <a:rPr lang="en-US" b="1" dirty="0">
                <a:solidFill>
                  <a:srgbClr val="000000"/>
                </a:solidFill>
                <a:latin typeface="Arial" charset="0"/>
                <a:ea typeface="ＭＳ Ｐゴシック" charset="0"/>
                <a:cs typeface="ＭＳ Ｐゴシック" charset="0"/>
              </a:rPr>
              <a:t> </a:t>
            </a:r>
            <a:r>
              <a:rPr lang="en-US" b="1" dirty="0" err="1">
                <a:solidFill>
                  <a:srgbClr val="FF0000"/>
                </a:solidFill>
                <a:latin typeface="Arial" charset="0"/>
                <a:ea typeface="ＭＳ Ｐゴシック" charset="0"/>
                <a:cs typeface="ＭＳ Ｐゴシック" charset="0"/>
              </a:rPr>
              <a:t>гашуун</a:t>
            </a:r>
            <a:r>
              <a:rPr lang="en-US" b="1" dirty="0">
                <a:solidFill>
                  <a:srgbClr val="FF0000"/>
                </a:solidFill>
                <a:latin typeface="Arial" charset="0"/>
                <a:ea typeface="ＭＳ Ｐゴシック" charset="0"/>
                <a:cs typeface="ＭＳ Ｐゴシック" charset="0"/>
              </a:rPr>
              <a:t> </a:t>
            </a:r>
            <a:r>
              <a:rPr lang="en-US" b="1" dirty="0" err="1">
                <a:solidFill>
                  <a:srgbClr val="000000"/>
                </a:solidFill>
                <a:latin typeface="Arial" charset="0"/>
                <a:ea typeface="ＭＳ Ｐゴシック" charset="0"/>
                <a:cs typeface="ＭＳ Ｐゴシック" charset="0"/>
              </a:rPr>
              <a:t>үр</a:t>
            </a:r>
            <a:r>
              <a:rPr lang="en-US" b="1" dirty="0">
                <a:solidFill>
                  <a:srgbClr val="000000"/>
                </a:solidFill>
                <a:latin typeface="Arial" charset="0"/>
                <a:ea typeface="ＭＳ Ｐゴシック" charset="0"/>
                <a:cs typeface="ＭＳ Ｐゴシック" charset="0"/>
              </a:rPr>
              <a:t> </a:t>
            </a:r>
            <a:r>
              <a:rPr lang="en-US" b="1" dirty="0" err="1">
                <a:solidFill>
                  <a:srgbClr val="000000"/>
                </a:solidFill>
                <a:latin typeface="Arial" charset="0"/>
                <a:ea typeface="ＭＳ Ｐゴシック" charset="0"/>
                <a:cs typeface="ＭＳ Ｐゴシック" charset="0"/>
              </a:rPr>
              <a:t>дагаварт</a:t>
            </a:r>
            <a:r>
              <a:rPr lang="en-US" b="1" dirty="0">
                <a:solidFill>
                  <a:srgbClr val="000000"/>
                </a:solidFill>
                <a:latin typeface="Arial" charset="0"/>
                <a:ea typeface="ＭＳ Ｐゴシック" charset="0"/>
                <a:cs typeface="ＭＳ Ｐゴシック" charset="0"/>
              </a:rPr>
              <a:t> </a:t>
            </a:r>
            <a:r>
              <a:rPr lang="en-US" b="1" dirty="0" err="1">
                <a:solidFill>
                  <a:srgbClr val="000000"/>
                </a:solidFill>
                <a:latin typeface="Arial" charset="0"/>
                <a:ea typeface="ＭＳ Ｐゴシック" charset="0"/>
                <a:cs typeface="ＭＳ Ｐゴシック" charset="0"/>
              </a:rPr>
              <a:t>хүргэнэ</a:t>
            </a:r>
            <a:r>
              <a:rPr lang="en-US" b="1" dirty="0">
                <a:solidFill>
                  <a:srgbClr val="000000"/>
                </a:solidFill>
                <a:latin typeface="Arial" charset="0"/>
                <a:ea typeface="ＭＳ Ｐゴシック" charset="0"/>
                <a:cs typeface="ＭＳ Ｐゴシック" charset="0"/>
              </a:rPr>
              <a:t> (5:10-17) </a:t>
            </a:r>
            <a:endParaRPr lang="en-US" b="1"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352148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658" y="1590633"/>
            <a:ext cx="9209380" cy="531767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338360"/>
            <a:ext cx="9036496" cy="2232247"/>
          </a:xfrm>
          <a:effectLst>
            <a:outerShdw blurRad="63500" dist="35921" dir="2700000" algn="ctr" rotWithShape="0">
              <a:schemeClr val="tx2">
                <a:alpha val="74998"/>
              </a:schemeClr>
            </a:outerShdw>
          </a:effectLst>
          <a:extLst/>
        </p:spPr>
        <p:txBody>
          <a:bodyPr/>
          <a:lstStyle/>
          <a:p>
            <a:pPr marL="712788" indent="-712788" algn="l">
              <a:defRPr/>
            </a:pPr>
            <a:r>
              <a:rPr lang="en-US" sz="3600" b="1" dirty="0">
                <a:effectLst>
                  <a:glow rad="127000">
                    <a:schemeClr val="tx1"/>
                  </a:glow>
                </a:effectLst>
                <a:latin typeface="Arial" charset="0"/>
                <a:ea typeface="ＭＳ Ｐゴシック" charset="0"/>
                <a:cs typeface="ＭＳ Ｐゴシック" charset="0"/>
              </a:rPr>
              <a:t>III</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Бурхан</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solidFill>
                  <a:srgbClr val="FFFF00"/>
                </a:solidFill>
                <a:effectLst>
                  <a:glow rad="127000">
                    <a:schemeClr val="tx1"/>
                  </a:glow>
                </a:effectLst>
                <a:latin typeface="Arial" charset="0"/>
                <a:ea typeface="ＭＳ Ｐゴシック" charset="0"/>
                <a:cs typeface="ＭＳ Ｐゴシック" charset="0"/>
              </a:rPr>
              <a:t>өөрийг</a:t>
            </a:r>
            <a:r>
              <a:rPr lang="en-US" sz="3600" b="1" dirty="0" smtClean="0">
                <a:solidFill>
                  <a:srgbClr val="FFFF00"/>
                </a:solidFill>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нь</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болон</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solidFill>
                  <a:srgbClr val="FFFF00"/>
                </a:solidFill>
                <a:effectLst>
                  <a:glow rad="127000">
                    <a:schemeClr val="tx1"/>
                  </a:glow>
                </a:effectLst>
                <a:latin typeface="Arial" charset="0"/>
                <a:ea typeface="ＭＳ Ｐゴシック" charset="0"/>
                <a:cs typeface="ＭＳ Ｐゴシック" charset="0"/>
              </a:rPr>
              <a:t>бусдыг</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баяртайгаар</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хэрэглүүлэхийн</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тулд</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мөнгө</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өгдөг</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(5:18–6:9)</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800403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704" y="2013293"/>
            <a:ext cx="9144000" cy="55753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86980" y="0"/>
            <a:ext cx="3722837" cy="4574899"/>
          </a:xfrm>
          <a:effectLst>
            <a:outerShdw blurRad="63500" dist="35921" dir="2700000" algn="ctr" rotWithShape="0">
              <a:schemeClr val="tx2">
                <a:alpha val="74998"/>
              </a:schemeClr>
            </a:outerShdw>
          </a:effectLst>
          <a:extLst/>
        </p:spPr>
        <p:txBody>
          <a:bodyPr anchor="t"/>
          <a:lstStyle/>
          <a:p>
            <a:pPr algn="l">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err="1" smtClean="0">
                <a:effectLst>
                  <a:glow rad="127000">
                    <a:schemeClr val="tx1"/>
                  </a:glow>
                </a:effectLst>
                <a:latin typeface="Arial" charset="0"/>
                <a:ea typeface="ＭＳ Ｐゴシック" charset="0"/>
                <a:cs typeface="ＭＳ Ｐゴシック" charset="0"/>
              </a:rPr>
              <a:t>Харин</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миний</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харсан</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сайн</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зүйл</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гэвэл</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идэх</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уух</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хийгээд</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Бурханаас</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өөрт</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нь</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өгөгдсөн</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амьдралынхаа</a:t>
            </a:r>
            <a:r>
              <a:rPr lang="en-US" sz="3600" b="1" dirty="0" smtClean="0">
                <a:effectLst>
                  <a:glow rad="127000">
                    <a:schemeClr val="tx1"/>
                  </a:glow>
                </a:effectLst>
                <a:latin typeface="Arial" charset="0"/>
                <a:ea typeface="ＭＳ Ｐゴシック" charset="0"/>
                <a:cs typeface="ＭＳ Ｐゴシック" charset="0"/>
              </a:rPr>
              <a:t> </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871001" y="0"/>
            <a:ext cx="4279703" cy="4301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err="1" smtClean="0">
                <a:effectLst>
                  <a:glow rad="127000">
                    <a:schemeClr val="tx1"/>
                  </a:glow>
                </a:effectLst>
                <a:latin typeface="Arial" charset="0"/>
                <a:ea typeface="ＭＳ Ｐゴシック" charset="0"/>
                <a:cs typeface="ＭＳ Ｐゴシック" charset="0"/>
              </a:rPr>
              <a:t>бүхий</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л</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өдрийн</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турш</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наран</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доор</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зүтгэсэн</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бүх</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зүтгэлээрээ</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өөрийгөө</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баясгах</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явдал</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байлаа</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Учир</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нь</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энэ</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түүний</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хувь</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хишиг</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аж</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(5:18).</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491515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762000" y="800100"/>
            <a:ext cx="7620000" cy="5257800"/>
          </a:xfrm>
          <a:prstGeom prst="rect">
            <a:avLst/>
          </a:prstGeom>
        </p:spPr>
      </p:pic>
      <p:sp>
        <p:nvSpPr>
          <p:cNvPr id="4" name="TextBox 3"/>
          <p:cNvSpPr txBox="1"/>
          <p:nvPr/>
        </p:nvSpPr>
        <p:spPr>
          <a:xfrm>
            <a:off x="747181" y="988279"/>
            <a:ext cx="3949699" cy="2677656"/>
          </a:xfrm>
          <a:prstGeom prst="rect">
            <a:avLst/>
          </a:prstGeom>
          <a:solidFill>
            <a:srgbClr val="000000"/>
          </a:solidFill>
        </p:spPr>
        <p:txBody>
          <a:bodyPr wrap="square" rtlCol="0">
            <a:spAutoFit/>
            <a:scene3d>
              <a:camera prst="orthographicFront"/>
              <a:lightRig rig="soft" dir="t">
                <a:rot lat="0" lon="0" rev="10800000"/>
              </a:lightRig>
            </a:scene3d>
            <a:sp3d>
              <a:bevelT w="27940" h="12700"/>
              <a:contourClr>
                <a:srgbClr val="DDDDDD"/>
              </a:contourClr>
            </a:sp3d>
          </a:bodyPr>
          <a:lstStyle>
            <a:defPPr>
              <a:defRPr lang="en-US"/>
            </a:defPPr>
            <a:lvl1pPr algn="ctr">
              <a:defRPr sz="3200" b="1" spc="150">
                <a:ln w="11430"/>
                <a:solidFill>
                  <a:srgbClr val="FFFFFF"/>
                </a:solidFill>
                <a:latin typeface="Arial"/>
                <a:cs typeface="Arial"/>
              </a:defRPr>
            </a:lvl1pPr>
          </a:lstStyle>
          <a:p>
            <a:r>
              <a:rPr lang="en-US" sz="2400" dirty="0" err="1"/>
              <a:t>Мөнгө</a:t>
            </a:r>
            <a:r>
              <a:rPr lang="en-US" sz="2400" dirty="0"/>
              <a:t> </a:t>
            </a:r>
            <a:r>
              <a:rPr lang="en-US" sz="2400" dirty="0" err="1"/>
              <a:t>аз</a:t>
            </a:r>
            <a:r>
              <a:rPr lang="en-US" sz="2400" dirty="0"/>
              <a:t> </a:t>
            </a:r>
            <a:r>
              <a:rPr lang="en-US" sz="2400" dirty="0" err="1"/>
              <a:t>жаргалыг</a:t>
            </a:r>
            <a:r>
              <a:rPr lang="en-US" sz="2400" dirty="0"/>
              <a:t> </a:t>
            </a:r>
            <a:r>
              <a:rPr lang="en-US" sz="2400" dirty="0" err="1"/>
              <a:t>худалдаж</a:t>
            </a:r>
            <a:r>
              <a:rPr lang="en-US" sz="2400" dirty="0"/>
              <a:t> </a:t>
            </a:r>
            <a:r>
              <a:rPr lang="en-US" sz="2400" dirty="0" err="1"/>
              <a:t>авч</a:t>
            </a:r>
            <a:r>
              <a:rPr lang="en-US" sz="2400" dirty="0"/>
              <a:t> </a:t>
            </a:r>
            <a:r>
              <a:rPr lang="en-US" sz="2400" dirty="0" err="1"/>
              <a:t>чадахгүй</a:t>
            </a:r>
            <a:endParaRPr lang="en-US" sz="2400" dirty="0"/>
          </a:p>
          <a:p>
            <a:endParaRPr lang="en-US" sz="2400" dirty="0"/>
          </a:p>
          <a:p>
            <a:r>
              <a:rPr lang="en-US" sz="2400" dirty="0" err="1"/>
              <a:t>Гэхдээ</a:t>
            </a:r>
            <a:r>
              <a:rPr lang="en-US" sz="2400" dirty="0"/>
              <a:t> </a:t>
            </a:r>
            <a:r>
              <a:rPr lang="en-US" sz="2400" dirty="0" err="1"/>
              <a:t>л</a:t>
            </a:r>
            <a:r>
              <a:rPr lang="en-US" sz="2400" dirty="0"/>
              <a:t> </a:t>
            </a:r>
            <a:r>
              <a:rPr lang="en-US" sz="2400" dirty="0" err="1"/>
              <a:t>миний</a:t>
            </a:r>
            <a:r>
              <a:rPr lang="en-US" sz="2400" dirty="0"/>
              <a:t> </a:t>
            </a:r>
            <a:r>
              <a:rPr lang="en-US" sz="2400" dirty="0" err="1"/>
              <a:t>хувьд</a:t>
            </a:r>
            <a:r>
              <a:rPr lang="en-US" sz="2400" dirty="0"/>
              <a:t> </a:t>
            </a:r>
            <a:r>
              <a:rPr lang="en-US" sz="2400" dirty="0" err="1"/>
              <a:t>хувийн</a:t>
            </a:r>
            <a:r>
              <a:rPr lang="en-US" sz="2400" dirty="0"/>
              <a:t> </a:t>
            </a:r>
            <a:r>
              <a:rPr lang="en-US" sz="2400" dirty="0" err="1"/>
              <a:t>шилтгээнд</a:t>
            </a:r>
            <a:r>
              <a:rPr lang="en-US" sz="2400" dirty="0"/>
              <a:t> </a:t>
            </a:r>
            <a:r>
              <a:rPr lang="en-US" sz="2400" dirty="0" err="1"/>
              <a:t>уйлж</a:t>
            </a:r>
            <a:r>
              <a:rPr lang="en-US" sz="2400" dirty="0"/>
              <a:t> </a:t>
            </a:r>
            <a:r>
              <a:rPr lang="en-US" sz="2400" dirty="0" err="1"/>
              <a:t>байсан</a:t>
            </a:r>
            <a:r>
              <a:rPr lang="en-US" sz="2400" dirty="0"/>
              <a:t> </a:t>
            </a:r>
            <a:r>
              <a:rPr lang="en-US" sz="2400" dirty="0" err="1"/>
              <a:t>нь</a:t>
            </a:r>
            <a:r>
              <a:rPr lang="en-US" sz="2400" dirty="0"/>
              <a:t> </a:t>
            </a:r>
            <a:r>
              <a:rPr lang="en-US" sz="2400" dirty="0" err="1"/>
              <a:t>дээр</a:t>
            </a:r>
            <a:r>
              <a:rPr lang="en-US" sz="2400" dirty="0"/>
              <a:t>!</a:t>
            </a:r>
          </a:p>
        </p:txBody>
      </p:sp>
    </p:spTree>
    <p:extLst>
      <p:ext uri="{BB962C8B-B14F-4D97-AF65-F5344CB8AC3E}">
        <p14:creationId xmlns:p14="http://schemas.microsoft.com/office/powerpoint/2010/main" val="349394785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56922" y="1073770"/>
            <a:ext cx="6297509" cy="472313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88162" y="173951"/>
            <a:ext cx="5055838" cy="6684049"/>
          </a:xfrm>
          <a:effectLst/>
          <a:extLst/>
        </p:spPr>
        <p:txBody>
          <a:bodyPr/>
          <a:lstStyle/>
          <a:p>
            <a:pPr>
              <a:defRPr/>
            </a:pPr>
            <a:r>
              <a:rPr lang="ru-RU" b="1" dirty="0" smtClean="0">
                <a:solidFill>
                  <a:srgbClr val="000000"/>
                </a:solidFill>
                <a:latin typeface="Arial" charset="0"/>
                <a:ea typeface="ＭＳ Ｐゴシック" charset="0"/>
                <a:cs typeface="ＭＳ Ｐゴシック" charset="0"/>
              </a:rPr>
              <a:t>"</a:t>
            </a:r>
            <a:r>
              <a:rPr lang="en-US" b="1" dirty="0" err="1" smtClean="0">
                <a:solidFill>
                  <a:srgbClr val="000000"/>
                </a:solidFill>
                <a:latin typeface="Arial" charset="0"/>
                <a:ea typeface="ＭＳ Ｐゴシック" charset="0"/>
                <a:cs typeface="ＭＳ Ｐゴシック" charset="0"/>
              </a:rPr>
              <a:t>Баян</a:t>
            </a:r>
            <a:r>
              <a:rPr lang="en-US" b="1" dirty="0" smtClean="0">
                <a:solidFill>
                  <a:srgbClr val="000000"/>
                </a:solidFill>
                <a:latin typeface="Arial" charset="0"/>
                <a:ea typeface="ＭＳ Ｐゴシック" charset="0"/>
                <a:cs typeface="ＭＳ Ｐゴシック" charset="0"/>
              </a:rPr>
              <a:t> </a:t>
            </a:r>
            <a:r>
              <a:rPr lang="en-US" b="1" dirty="0" err="1" smtClean="0">
                <a:solidFill>
                  <a:srgbClr val="000000"/>
                </a:solidFill>
                <a:latin typeface="Arial" charset="0"/>
                <a:ea typeface="ＭＳ Ｐゴシック" charset="0"/>
                <a:cs typeface="ＭＳ Ｐゴシック" charset="0"/>
              </a:rPr>
              <a:t>гэдэг</a:t>
            </a:r>
            <a:r>
              <a:rPr lang="en-US" b="1" dirty="0" smtClean="0">
                <a:solidFill>
                  <a:srgbClr val="000000"/>
                </a:solidFill>
                <a:latin typeface="Arial" charset="0"/>
                <a:ea typeface="ＭＳ Ｐゴシック" charset="0"/>
                <a:cs typeface="ＭＳ Ｐゴシック" charset="0"/>
              </a:rPr>
              <a:t> </a:t>
            </a:r>
            <a:r>
              <a:rPr lang="en-US" b="1" dirty="0" err="1" smtClean="0">
                <a:solidFill>
                  <a:srgbClr val="000000"/>
                </a:solidFill>
                <a:latin typeface="Arial" charset="0"/>
                <a:ea typeface="ＭＳ Ｐゴシック" charset="0"/>
                <a:cs typeface="ＭＳ Ｐゴシック" charset="0"/>
              </a:rPr>
              <a:t>бол</a:t>
            </a:r>
            <a:r>
              <a:rPr lang="en-US" b="1" dirty="0" smtClean="0">
                <a:solidFill>
                  <a:srgbClr val="000000"/>
                </a:solidFill>
                <a:latin typeface="Arial" charset="0"/>
                <a:ea typeface="ＭＳ Ｐゴシック" charset="0"/>
                <a:cs typeface="ＭＳ Ｐゴシック" charset="0"/>
              </a:rPr>
              <a:t> </a:t>
            </a:r>
            <a:r>
              <a:rPr lang="en-US" b="1" dirty="0" err="1" smtClean="0">
                <a:solidFill>
                  <a:srgbClr val="000000"/>
                </a:solidFill>
                <a:latin typeface="Arial" charset="0"/>
                <a:ea typeface="ＭＳ Ｐゴシック" charset="0"/>
                <a:cs typeface="ＭＳ Ｐゴシック" charset="0"/>
              </a:rPr>
              <a:t>зарцуулахаасаа</a:t>
            </a:r>
            <a:r>
              <a:rPr lang="en-US" b="1" dirty="0" smtClean="0">
                <a:solidFill>
                  <a:srgbClr val="000000"/>
                </a:solidFill>
                <a:latin typeface="Arial" charset="0"/>
                <a:ea typeface="ＭＳ Ｐゴシック" charset="0"/>
                <a:cs typeface="ＭＳ Ｐゴシック" charset="0"/>
              </a:rPr>
              <a:t> </a:t>
            </a:r>
            <a:r>
              <a:rPr lang="en-US" b="1" dirty="0" err="1" smtClean="0">
                <a:solidFill>
                  <a:srgbClr val="000000"/>
                </a:solidFill>
                <a:latin typeface="Arial" charset="0"/>
                <a:ea typeface="ＭＳ Ｐゴシック" charset="0"/>
                <a:cs typeface="ＭＳ Ｐゴシック" charset="0"/>
              </a:rPr>
              <a:t>ихийг</a:t>
            </a:r>
            <a:r>
              <a:rPr lang="en-US" b="1" dirty="0" smtClean="0">
                <a:solidFill>
                  <a:srgbClr val="000000"/>
                </a:solidFill>
                <a:latin typeface="Arial" charset="0"/>
                <a:ea typeface="ＭＳ Ｐゴシック" charset="0"/>
                <a:cs typeface="ＭＳ Ｐゴシック" charset="0"/>
              </a:rPr>
              <a:t> </a:t>
            </a:r>
            <a:r>
              <a:rPr lang="en-US" b="1" dirty="0" err="1" smtClean="0">
                <a:solidFill>
                  <a:srgbClr val="000000"/>
                </a:solidFill>
                <a:latin typeface="Arial" charset="0"/>
                <a:ea typeface="ＭＳ Ｐゴシック" charset="0"/>
                <a:cs typeface="ＭＳ Ｐゴシック" charset="0"/>
              </a:rPr>
              <a:t>олдог</a:t>
            </a:r>
            <a:r>
              <a:rPr lang="en-US" b="1" dirty="0" smtClean="0">
                <a:solidFill>
                  <a:srgbClr val="000000"/>
                </a:solidFill>
                <a:latin typeface="Arial" charset="0"/>
                <a:ea typeface="ＭＳ Ｐゴシック" charset="0"/>
                <a:cs typeface="ＭＳ Ｐゴシック" charset="0"/>
              </a:rPr>
              <a:t> </a:t>
            </a:r>
            <a:r>
              <a:rPr lang="en-US" b="1" dirty="0" err="1" smtClean="0">
                <a:solidFill>
                  <a:srgbClr val="000000"/>
                </a:solidFill>
                <a:latin typeface="Arial" charset="0"/>
                <a:ea typeface="ＭＳ Ｐゴシック" charset="0"/>
                <a:cs typeface="ＭＳ Ｐゴシック" charset="0"/>
              </a:rPr>
              <a:t>хүнийг</a:t>
            </a:r>
            <a:r>
              <a:rPr lang="en-US" b="1" dirty="0" smtClean="0">
                <a:solidFill>
                  <a:srgbClr val="000000"/>
                </a:solidFill>
                <a:latin typeface="Arial" charset="0"/>
                <a:ea typeface="ＭＳ Ｐゴシック" charset="0"/>
                <a:cs typeface="ＭＳ Ｐゴシック" charset="0"/>
              </a:rPr>
              <a:t>, </a:t>
            </a:r>
            <a:r>
              <a:rPr lang="en-US" b="1" dirty="0" err="1" smtClean="0">
                <a:solidFill>
                  <a:srgbClr val="000000"/>
                </a:solidFill>
                <a:latin typeface="Arial" charset="0"/>
                <a:ea typeface="ＭＳ Ｐゴシック" charset="0"/>
                <a:cs typeface="ＭＳ Ｐゴシック" charset="0"/>
              </a:rPr>
              <a:t>ядуу</a:t>
            </a:r>
            <a:r>
              <a:rPr lang="en-US" b="1" dirty="0" smtClean="0">
                <a:solidFill>
                  <a:srgbClr val="000000"/>
                </a:solidFill>
                <a:latin typeface="Arial" charset="0"/>
                <a:ea typeface="ＭＳ Ｐゴシック" charset="0"/>
                <a:cs typeface="ＭＳ Ｐゴシック" charset="0"/>
              </a:rPr>
              <a:t> </a:t>
            </a:r>
            <a:r>
              <a:rPr lang="en-US" b="1" dirty="0" err="1" smtClean="0">
                <a:solidFill>
                  <a:srgbClr val="000000"/>
                </a:solidFill>
                <a:latin typeface="Arial" charset="0"/>
                <a:ea typeface="ＭＳ Ｐゴシック" charset="0"/>
                <a:cs typeface="ＭＳ Ｐゴシック" charset="0"/>
              </a:rPr>
              <a:t>гэдэг</a:t>
            </a:r>
            <a:r>
              <a:rPr lang="en-US" b="1" dirty="0" smtClean="0">
                <a:solidFill>
                  <a:srgbClr val="000000"/>
                </a:solidFill>
                <a:latin typeface="Arial" charset="0"/>
                <a:ea typeface="ＭＳ Ｐゴシック" charset="0"/>
                <a:cs typeface="ＭＳ Ｐゴシック" charset="0"/>
              </a:rPr>
              <a:t> </a:t>
            </a:r>
            <a:r>
              <a:rPr lang="en-US" b="1" dirty="0" err="1" smtClean="0">
                <a:solidFill>
                  <a:srgbClr val="000000"/>
                </a:solidFill>
                <a:latin typeface="Arial" charset="0"/>
                <a:ea typeface="ＭＳ Ｐゴシック" charset="0"/>
                <a:cs typeface="ＭＳ Ｐゴシック" charset="0"/>
              </a:rPr>
              <a:t>нь</a:t>
            </a:r>
            <a:r>
              <a:rPr lang="en-US" b="1" dirty="0" smtClean="0">
                <a:solidFill>
                  <a:srgbClr val="000000"/>
                </a:solidFill>
                <a:latin typeface="Arial" charset="0"/>
                <a:ea typeface="ＭＳ Ｐゴシック" charset="0"/>
                <a:cs typeface="ＭＳ Ｐゴシック" charset="0"/>
              </a:rPr>
              <a:t> </a:t>
            </a:r>
            <a:r>
              <a:rPr lang="en-US" b="1" dirty="0" err="1" smtClean="0">
                <a:solidFill>
                  <a:srgbClr val="000000"/>
                </a:solidFill>
                <a:latin typeface="Arial" charset="0"/>
                <a:ea typeface="ＭＳ Ｐゴシック" charset="0"/>
                <a:cs typeface="ＭＳ Ｐゴシック" charset="0"/>
              </a:rPr>
              <a:t>зардал</a:t>
            </a:r>
            <a:r>
              <a:rPr lang="en-US" b="1" dirty="0" smtClean="0">
                <a:solidFill>
                  <a:srgbClr val="000000"/>
                </a:solidFill>
                <a:latin typeface="Arial" charset="0"/>
                <a:ea typeface="ＭＳ Ｐゴシック" charset="0"/>
                <a:cs typeface="ＭＳ Ｐゴシック" charset="0"/>
              </a:rPr>
              <a:t> </a:t>
            </a:r>
            <a:r>
              <a:rPr lang="en-US" b="1" dirty="0" err="1" smtClean="0">
                <a:solidFill>
                  <a:srgbClr val="000000"/>
                </a:solidFill>
                <a:latin typeface="Arial" charset="0"/>
                <a:ea typeface="ＭＳ Ｐゴシック" charset="0"/>
                <a:cs typeface="ＭＳ Ｐゴシック" charset="0"/>
              </a:rPr>
              <a:t>нь</a:t>
            </a:r>
            <a:r>
              <a:rPr lang="en-US" b="1" dirty="0" smtClean="0">
                <a:solidFill>
                  <a:srgbClr val="000000"/>
                </a:solidFill>
                <a:latin typeface="Arial" charset="0"/>
                <a:ea typeface="ＭＳ Ｐゴシック" charset="0"/>
                <a:cs typeface="ＭＳ Ｐゴシック" charset="0"/>
              </a:rPr>
              <a:t> </a:t>
            </a:r>
            <a:r>
              <a:rPr lang="en-US" b="1" dirty="0" err="1" smtClean="0">
                <a:solidFill>
                  <a:srgbClr val="000000"/>
                </a:solidFill>
                <a:latin typeface="Arial" charset="0"/>
                <a:ea typeface="ＭＳ Ｐゴシック" charset="0"/>
                <a:cs typeface="ＭＳ Ｐゴシック" charset="0"/>
              </a:rPr>
              <a:t>олохоосоо</a:t>
            </a:r>
            <a:r>
              <a:rPr lang="en-US" b="1" dirty="0" smtClean="0">
                <a:solidFill>
                  <a:srgbClr val="000000"/>
                </a:solidFill>
                <a:latin typeface="Arial" charset="0"/>
                <a:ea typeface="ＭＳ Ｐゴシック" charset="0"/>
                <a:cs typeface="ＭＳ Ｐゴシック" charset="0"/>
              </a:rPr>
              <a:t> </a:t>
            </a:r>
            <a:r>
              <a:rPr lang="en-US" b="1" dirty="0" err="1" smtClean="0">
                <a:solidFill>
                  <a:srgbClr val="000000"/>
                </a:solidFill>
                <a:latin typeface="Arial" charset="0"/>
                <a:ea typeface="ＭＳ Ｐゴシック" charset="0"/>
                <a:cs typeface="ＭＳ Ｐゴシック" charset="0"/>
              </a:rPr>
              <a:t>давсан</a:t>
            </a:r>
            <a:r>
              <a:rPr lang="en-US" b="1" dirty="0" smtClean="0">
                <a:solidFill>
                  <a:srgbClr val="000000"/>
                </a:solidFill>
                <a:latin typeface="Arial" charset="0"/>
                <a:ea typeface="ＭＳ Ｐゴシック" charset="0"/>
                <a:cs typeface="ＭＳ Ｐゴシック" charset="0"/>
              </a:rPr>
              <a:t> </a:t>
            </a:r>
            <a:r>
              <a:rPr lang="en-US" b="1" dirty="0" err="1" smtClean="0">
                <a:solidFill>
                  <a:srgbClr val="000000"/>
                </a:solidFill>
                <a:latin typeface="Arial" charset="0"/>
                <a:ea typeface="ＭＳ Ｐゴシック" charset="0"/>
                <a:cs typeface="ＭＳ Ｐゴシック" charset="0"/>
              </a:rPr>
              <a:t>хүнийг</a:t>
            </a:r>
            <a:r>
              <a:rPr lang="en-US" b="1" dirty="0" smtClean="0">
                <a:solidFill>
                  <a:srgbClr val="000000"/>
                </a:solidFill>
                <a:latin typeface="Arial" charset="0"/>
                <a:ea typeface="ＭＳ Ｐゴシック" charset="0"/>
                <a:cs typeface="ＭＳ Ｐゴシック" charset="0"/>
              </a:rPr>
              <a:t> </a:t>
            </a:r>
            <a:r>
              <a:rPr lang="en-US" b="1" dirty="0" err="1" smtClean="0">
                <a:solidFill>
                  <a:srgbClr val="000000"/>
                </a:solidFill>
                <a:latin typeface="Arial" charset="0"/>
                <a:ea typeface="ＭＳ Ｐゴシック" charset="0"/>
                <a:cs typeface="ＭＳ Ｐゴシック" charset="0"/>
              </a:rPr>
              <a:t>хэлдэг</a:t>
            </a:r>
            <a:r>
              <a:rPr lang="en-US" b="1" dirty="0" smtClean="0">
                <a:solidFill>
                  <a:srgbClr val="000000"/>
                </a:solidFill>
                <a:latin typeface="Arial" charset="0"/>
                <a:ea typeface="ＭＳ Ｐゴシック" charset="0"/>
                <a:cs typeface="ＭＳ Ｐゴシック" charset="0"/>
              </a:rPr>
              <a:t>.</a:t>
            </a:r>
            <a:r>
              <a:rPr lang="ru-RU" b="1" dirty="0" smtClean="0">
                <a:solidFill>
                  <a:srgbClr val="000000"/>
                </a:solidFill>
                <a:latin typeface="Arial" charset="0"/>
                <a:ea typeface="ＭＳ Ｐゴシック" charset="0"/>
                <a:cs typeface="ＭＳ Ｐゴシック" charset="0"/>
              </a:rPr>
              <a:t>"</a:t>
            </a:r>
            <a:endParaRPr lang="en-US" b="1"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473691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625753"/>
            <a:ext cx="9036496" cy="2232247"/>
          </a:xfrm>
          <a:effectLst>
            <a:outerShdw blurRad="63500" dist="35921" dir="2700000" algn="ctr" rotWithShape="0">
              <a:schemeClr val="tx2">
                <a:alpha val="74998"/>
              </a:schemeClr>
            </a:outerShdw>
          </a:effectLst>
          <a:extLst/>
        </p:spPr>
        <p:txBody>
          <a:bodyPr/>
          <a:lstStyle/>
          <a:p>
            <a:pPr>
              <a:defRPr/>
            </a:pPr>
            <a:r>
              <a:rPr lang="en-US" sz="4800" b="1" i="1" dirty="0" err="1" smtClean="0">
                <a:effectLst>
                  <a:glow rad="127000">
                    <a:schemeClr val="tx1"/>
                  </a:glow>
                </a:effectLst>
                <a:latin typeface="Arial" charset="0"/>
                <a:ea typeface="ＭＳ Ｐゴシック" charset="0"/>
                <a:cs typeface="ＭＳ Ｐゴシック" charset="0"/>
              </a:rPr>
              <a:t>Байгаагаараа</a:t>
            </a:r>
            <a:r>
              <a:rPr lang="en-US" sz="4800" b="1" i="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хамт</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буй</a:t>
            </a:r>
            <a:r>
              <a:rPr lang="en-US" sz="4800" b="1" i="1" dirty="0" smtClean="0">
                <a:effectLst>
                  <a:glow rad="127000">
                    <a:schemeClr val="tx1"/>
                  </a:glow>
                </a:effectLst>
                <a:latin typeface="Arial" charset="0"/>
                <a:ea typeface="ＭＳ Ｐゴシック" charset="0"/>
                <a:cs typeface="ＭＳ Ｐゴシック" charset="0"/>
              </a:rPr>
              <a:t> </a:t>
            </a:r>
            <a:r>
              <a:rPr lang="en-US" sz="4800" b="1" i="1" dirty="0" err="1" smtClean="0">
                <a:effectLst>
                  <a:glow rad="127000">
                    <a:schemeClr val="tx1"/>
                  </a:glow>
                </a:effectLst>
                <a:latin typeface="Arial" charset="0"/>
                <a:ea typeface="ＭＳ Ｐゴシック" charset="0"/>
                <a:cs typeface="ＭＳ Ｐゴシック" charset="0"/>
              </a:rPr>
              <a:t>хүмүүстэйгээ</a:t>
            </a:r>
            <a:r>
              <a:rPr lang="en-US" sz="4800" b="1" i="1" dirty="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сэтгэл</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хангалуун</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бай</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94339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10362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625753"/>
            <a:ext cx="9036496" cy="2232247"/>
          </a:xfrm>
          <a:effectLst>
            <a:outerShdw blurRad="63500" dist="35921" dir="2700000" algn="ctr" rotWithShape="0">
              <a:schemeClr val="tx2">
                <a:alpha val="74998"/>
              </a:schemeClr>
            </a:outerShdw>
          </a:effectLst>
          <a:extLst/>
        </p:spPr>
        <p:txBody>
          <a:bodyPr/>
          <a:lstStyle/>
          <a:p>
            <a:pPr>
              <a:defRPr/>
            </a:pPr>
            <a:r>
              <a:rPr lang="en-US" sz="4200" b="1" dirty="0" err="1" smtClean="0">
                <a:effectLst>
                  <a:glow rad="127000">
                    <a:schemeClr val="tx1"/>
                  </a:glow>
                </a:effectLst>
                <a:latin typeface="Arial" charset="0"/>
                <a:ea typeface="ＭＳ Ｐゴシック" charset="0"/>
                <a:cs typeface="ＭＳ Ｐゴシック" charset="0"/>
              </a:rPr>
              <a:t>Бурхан</a:t>
            </a:r>
            <a:r>
              <a:rPr lang="en-US" sz="4200" b="1" dirty="0" smtClean="0">
                <a:effectLst>
                  <a:glow rad="127000">
                    <a:schemeClr val="tx1"/>
                  </a:glow>
                </a:effectLst>
                <a:latin typeface="Arial" charset="0"/>
                <a:ea typeface="ＭＳ Ｐゴシック" charset="0"/>
                <a:cs typeface="ＭＳ Ｐゴシック" charset="0"/>
              </a:rPr>
              <a:t> </a:t>
            </a:r>
            <a:r>
              <a:rPr lang="en-US" sz="4200" b="1" dirty="0" err="1" smtClean="0">
                <a:effectLst>
                  <a:glow rad="127000">
                    <a:schemeClr val="tx1"/>
                  </a:glow>
                </a:effectLst>
                <a:latin typeface="Arial" charset="0"/>
                <a:ea typeface="ＭＳ Ｐゴシック" charset="0"/>
                <a:cs typeface="ＭＳ Ｐゴシック" charset="0"/>
              </a:rPr>
              <a:t>заримыг</a:t>
            </a:r>
            <a:r>
              <a:rPr lang="en-US" sz="4200" b="1" dirty="0" smtClean="0">
                <a:effectLst>
                  <a:glow rad="127000">
                    <a:schemeClr val="tx1"/>
                  </a:glow>
                </a:effectLst>
                <a:latin typeface="Arial" charset="0"/>
                <a:ea typeface="ＭＳ Ｐゴシック" charset="0"/>
                <a:cs typeface="ＭＳ Ｐゴシック" charset="0"/>
              </a:rPr>
              <a:t> </a:t>
            </a:r>
            <a:r>
              <a:rPr lang="en-US" sz="4200" b="1" dirty="0" err="1" smtClean="0">
                <a:effectLst>
                  <a:glow rad="127000">
                    <a:schemeClr val="tx1"/>
                  </a:glow>
                </a:effectLst>
                <a:latin typeface="Arial" charset="0"/>
                <a:ea typeface="ＭＳ Ｐゴシック" charset="0"/>
                <a:cs typeface="ＭＳ Ｐゴシック" charset="0"/>
              </a:rPr>
              <a:t>нь</a:t>
            </a:r>
            <a:r>
              <a:rPr lang="en-US" sz="4200" b="1" dirty="0" smtClean="0">
                <a:effectLst>
                  <a:glow rad="127000">
                    <a:schemeClr val="tx1"/>
                  </a:glow>
                </a:effectLst>
                <a:latin typeface="Arial" charset="0"/>
                <a:ea typeface="ＭＳ Ｐゴシック" charset="0"/>
                <a:cs typeface="ＭＳ Ｐゴシック" charset="0"/>
              </a:rPr>
              <a:t> </a:t>
            </a:r>
            <a:r>
              <a:rPr lang="en-US" sz="4200" b="1" dirty="0" err="1" smtClean="0">
                <a:effectLst>
                  <a:glow rad="127000">
                    <a:schemeClr val="tx1"/>
                  </a:glow>
                </a:effectLst>
                <a:latin typeface="Arial" charset="0"/>
                <a:ea typeface="ＭＳ Ｐゴシック" charset="0"/>
                <a:cs typeface="ＭＳ Ｐゴシック" charset="0"/>
              </a:rPr>
              <a:t>эд</a:t>
            </a:r>
            <a:r>
              <a:rPr lang="en-US" sz="4200" b="1" dirty="0" smtClean="0">
                <a:effectLst>
                  <a:glow rad="127000">
                    <a:schemeClr val="tx1"/>
                  </a:glow>
                </a:effectLst>
                <a:latin typeface="Arial" charset="0"/>
                <a:ea typeface="ＭＳ Ｐゴシック" charset="0"/>
                <a:cs typeface="ＭＳ Ｐゴシック" charset="0"/>
              </a:rPr>
              <a:t> </a:t>
            </a:r>
            <a:r>
              <a:rPr lang="en-US" sz="4200" b="1" dirty="0" err="1" smtClean="0">
                <a:effectLst>
                  <a:glow rad="127000">
                    <a:schemeClr val="tx1"/>
                  </a:glow>
                </a:effectLst>
                <a:latin typeface="Arial" charset="0"/>
                <a:ea typeface="ＭＳ Ｐゴシック" charset="0"/>
                <a:cs typeface="ＭＳ Ｐゴシック" charset="0"/>
              </a:rPr>
              <a:t>баялагтаа</a:t>
            </a:r>
            <a:r>
              <a:rPr lang="en-US" sz="4200" b="1" dirty="0" smtClean="0">
                <a:effectLst>
                  <a:glow rad="127000">
                    <a:schemeClr val="tx1"/>
                  </a:glow>
                </a:effectLst>
                <a:latin typeface="Arial" charset="0"/>
                <a:ea typeface="ＭＳ Ｐゴシック" charset="0"/>
                <a:cs typeface="ＭＳ Ｐゴシック" charset="0"/>
              </a:rPr>
              <a:t> </a:t>
            </a:r>
            <a:r>
              <a:rPr lang="en-US" sz="4200" b="1" dirty="0" err="1" smtClean="0">
                <a:effectLst>
                  <a:glow rad="127000">
                    <a:schemeClr val="tx1"/>
                  </a:glow>
                </a:effectLst>
                <a:latin typeface="Arial" charset="0"/>
                <a:ea typeface="ＭＳ Ｐゴシック" charset="0"/>
                <a:cs typeface="ＭＳ Ｐゴシック" charset="0"/>
              </a:rPr>
              <a:t>баясах</a:t>
            </a:r>
            <a:r>
              <a:rPr lang="en-US" sz="4200" b="1" dirty="0" smtClean="0">
                <a:effectLst>
                  <a:glow rad="127000">
                    <a:schemeClr val="tx1"/>
                  </a:glow>
                </a:effectLst>
                <a:latin typeface="Arial" charset="0"/>
                <a:ea typeface="ＭＳ Ｐゴシック" charset="0"/>
                <a:cs typeface="ＭＳ Ｐゴシック" charset="0"/>
              </a:rPr>
              <a:t> </a:t>
            </a:r>
            <a:r>
              <a:rPr lang="en-US" sz="4200" b="1" dirty="0" err="1" smtClean="0">
                <a:effectLst>
                  <a:glow rad="127000">
                    <a:schemeClr val="tx1"/>
                  </a:glow>
                </a:effectLst>
                <a:latin typeface="Arial" charset="0"/>
                <a:ea typeface="ＭＳ Ｐゴシック" charset="0"/>
                <a:cs typeface="ＭＳ Ｐゴシック" charset="0"/>
              </a:rPr>
              <a:t>боломж</a:t>
            </a:r>
            <a:r>
              <a:rPr lang="en-US" sz="4200" b="1" dirty="0" smtClean="0">
                <a:effectLst>
                  <a:glow rad="127000">
                    <a:schemeClr val="tx1"/>
                  </a:glow>
                </a:effectLst>
                <a:latin typeface="Arial" charset="0"/>
                <a:ea typeface="ＭＳ Ｐゴシック" charset="0"/>
                <a:cs typeface="ＭＳ Ｐゴシック" charset="0"/>
              </a:rPr>
              <a:t> </a:t>
            </a:r>
            <a:r>
              <a:rPr lang="en-US" sz="4200" b="1" dirty="0" err="1" smtClean="0">
                <a:effectLst>
                  <a:glow rad="127000">
                    <a:schemeClr val="tx1"/>
                  </a:glow>
                </a:effectLst>
                <a:latin typeface="Arial" charset="0"/>
                <a:ea typeface="ＭＳ Ｐゴシック" charset="0"/>
                <a:cs typeface="ＭＳ Ｐゴシック" charset="0"/>
              </a:rPr>
              <a:t>өгдөг</a:t>
            </a:r>
            <a:r>
              <a:rPr lang="en-US" sz="4200" b="1" dirty="0" smtClean="0">
                <a:effectLst>
                  <a:glow rad="127000">
                    <a:schemeClr val="tx1"/>
                  </a:glow>
                </a:effectLst>
                <a:latin typeface="Arial" charset="0"/>
                <a:ea typeface="ＭＳ Ｐゴシック" charset="0"/>
                <a:cs typeface="ＭＳ Ｐゴシック" charset="0"/>
              </a:rPr>
              <a:t>, </a:t>
            </a:r>
            <a:r>
              <a:rPr lang="en-US" sz="4200" b="1" dirty="0" err="1" smtClean="0">
                <a:effectLst>
                  <a:glow rad="127000">
                    <a:schemeClr val="tx1"/>
                  </a:glow>
                </a:effectLst>
                <a:latin typeface="Arial" charset="0"/>
                <a:ea typeface="ＭＳ Ｐゴシック" charset="0"/>
                <a:cs typeface="ＭＳ Ｐゴシック" charset="0"/>
              </a:rPr>
              <a:t>энэ</a:t>
            </a:r>
            <a:r>
              <a:rPr lang="en-US" sz="4200" b="1" dirty="0" smtClean="0">
                <a:effectLst>
                  <a:glow rad="127000">
                    <a:schemeClr val="tx1"/>
                  </a:glow>
                </a:effectLst>
                <a:latin typeface="Arial" charset="0"/>
                <a:ea typeface="ＭＳ Ｐゴシック" charset="0"/>
                <a:cs typeface="ＭＳ Ｐゴシック" charset="0"/>
              </a:rPr>
              <a:t> </a:t>
            </a:r>
            <a:r>
              <a:rPr lang="en-US" sz="4200" b="1" dirty="0" err="1" smtClean="0">
                <a:effectLst>
                  <a:glow rad="127000">
                    <a:schemeClr val="tx1"/>
                  </a:glow>
                </a:effectLst>
                <a:latin typeface="Arial" charset="0"/>
                <a:ea typeface="ＭＳ Ｐゴシック" charset="0"/>
                <a:cs typeface="ＭＳ Ｐゴシック" charset="0"/>
              </a:rPr>
              <a:t>нь</a:t>
            </a:r>
            <a:r>
              <a:rPr lang="en-US" sz="4200" b="1" dirty="0" smtClean="0">
                <a:effectLst>
                  <a:glow rad="127000">
                    <a:schemeClr val="tx1"/>
                  </a:glow>
                </a:effectLst>
                <a:latin typeface="Arial" charset="0"/>
                <a:ea typeface="ＭＳ Ｐゴシック" charset="0"/>
                <a:cs typeface="ＭＳ Ｐゴシック" charset="0"/>
              </a:rPr>
              <a:t> </a:t>
            </a:r>
            <a:r>
              <a:rPr lang="en-US" sz="4200" b="1" dirty="0" err="1" smtClean="0">
                <a:effectLst>
                  <a:glow rad="127000">
                    <a:schemeClr val="tx1"/>
                  </a:glow>
                </a:effectLst>
                <a:latin typeface="Arial" charset="0"/>
                <a:ea typeface="ＭＳ Ｐゴシック" charset="0"/>
                <a:cs typeface="ＭＳ Ｐゴシック" charset="0"/>
              </a:rPr>
              <a:t>Бурханы</a:t>
            </a:r>
            <a:r>
              <a:rPr lang="en-US" sz="4200" b="1" dirty="0" smtClean="0">
                <a:effectLst>
                  <a:glow rad="127000">
                    <a:schemeClr val="tx1"/>
                  </a:glow>
                </a:effectLst>
                <a:latin typeface="Arial" charset="0"/>
                <a:ea typeface="ＭＳ Ｐゴシック" charset="0"/>
                <a:cs typeface="ＭＳ Ｐゴシック" charset="0"/>
              </a:rPr>
              <a:t> </a:t>
            </a:r>
            <a:r>
              <a:rPr lang="en-US" sz="4200" b="1" dirty="0" err="1" smtClean="0">
                <a:effectLst>
                  <a:glow rad="127000">
                    <a:schemeClr val="tx1"/>
                  </a:glow>
                </a:effectLst>
                <a:latin typeface="Arial" charset="0"/>
                <a:ea typeface="ＭＳ Ｐゴシック" charset="0"/>
                <a:cs typeface="ＭＳ Ｐゴシック" charset="0"/>
              </a:rPr>
              <a:t>бэлэг</a:t>
            </a:r>
            <a:r>
              <a:rPr lang="en-US" sz="4200" b="1" dirty="0" smtClean="0">
                <a:effectLst>
                  <a:glow rad="127000">
                    <a:schemeClr val="tx1"/>
                  </a:glow>
                </a:effectLst>
                <a:latin typeface="Arial" charset="0"/>
                <a:ea typeface="ＭＳ Ｐゴシック" charset="0"/>
                <a:cs typeface="ＭＳ Ｐゴシック" charset="0"/>
              </a:rPr>
              <a:t> </a:t>
            </a:r>
            <a:r>
              <a:rPr lang="en-US" sz="4200" b="1" dirty="0">
                <a:effectLst>
                  <a:glow rad="127000">
                    <a:schemeClr val="tx1"/>
                  </a:glow>
                </a:effectLst>
                <a:latin typeface="Arial" charset="0"/>
                <a:ea typeface="ＭＳ Ｐゴシック" charset="0"/>
                <a:cs typeface="ＭＳ Ｐゴシック" charset="0"/>
              </a:rPr>
              <a:t>(5:19-</a:t>
            </a:r>
            <a:r>
              <a:rPr lang="en-US" sz="4200" b="1" dirty="0" smtClean="0">
                <a:effectLst>
                  <a:glow rad="127000">
                    <a:schemeClr val="tx1"/>
                  </a:glow>
                </a:effectLst>
                <a:latin typeface="Arial" charset="0"/>
                <a:ea typeface="ＭＳ Ｐゴシック" charset="0"/>
                <a:cs typeface="ＭＳ Ｐゴシック" charset="0"/>
              </a:rPr>
              <a:t>20).</a:t>
            </a:r>
            <a:endParaRPr lang="en-US" sz="4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226932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767" y="-1512"/>
            <a:ext cx="9159873" cy="611556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223179"/>
            <a:ext cx="9145106" cy="3396384"/>
          </a:xfrm>
          <a:effectLst>
            <a:outerShdw blurRad="63500" dist="35921" dir="2700000" algn="ctr" rotWithShape="0">
              <a:schemeClr val="tx2">
                <a:alpha val="74998"/>
              </a:schemeClr>
            </a:outerShdw>
          </a:effectLst>
          <a:extLst/>
        </p:spPr>
        <p:txBody>
          <a:bodyPr anchor="t"/>
          <a:lstStyle/>
          <a:p>
            <a:pPr>
              <a:defRPr/>
            </a:pPr>
            <a:r>
              <a:rPr lang="ru-RU" sz="3200" b="1" dirty="0" smtClean="0">
                <a:effectLst>
                  <a:glow rad="127000">
                    <a:schemeClr val="tx1"/>
                  </a:glow>
                </a:effectLst>
                <a:latin typeface="Arial" charset="0"/>
                <a:ea typeface="ＭＳ Ｐゴシック" charset="0"/>
                <a:cs typeface="ＭＳ Ｐゴシック" charset="0"/>
              </a:rPr>
              <a:t>"</a:t>
            </a:r>
            <a:r>
              <a:rPr lang="en-US" sz="3200" b="1" dirty="0" err="1" smtClean="0">
                <a:effectLst>
                  <a:glow rad="127000">
                    <a:schemeClr val="tx1"/>
                  </a:glow>
                </a:effectLst>
                <a:latin typeface="Arial" charset="0"/>
                <a:ea typeface="ＭＳ Ｐゴシック" charset="0"/>
                <a:cs typeface="ＭＳ Ｐゴシック" charset="0"/>
              </a:rPr>
              <a:t>Бурханаас</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эд</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баялаг</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хөрөнгө</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зоорь</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авсан</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хүн</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бүрд</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Тэр</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тэдгээрийг</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эдэлж</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хэрэглэх</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эрх</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олгож</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мөн</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өөрийн</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зүтгэлд</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баярлаж</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хувь</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хүртэхийг</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зөвшөөрдөг</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Энэ</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нь</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Бурханы</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бэлэг</a:t>
            </a:r>
            <a:r>
              <a:rPr lang="en-US" sz="3200" b="1" dirty="0" smtClean="0">
                <a:effectLst>
                  <a:glow rad="127000">
                    <a:schemeClr val="tx1"/>
                  </a:glow>
                </a:effectLst>
                <a:latin typeface="Arial" charset="0"/>
                <a:ea typeface="ＭＳ Ｐゴシック" charset="0"/>
                <a:cs typeface="ＭＳ Ｐゴシック" charset="0"/>
              </a:rPr>
              <a:t> </a:t>
            </a:r>
            <a:r>
              <a:rPr lang="en-US" sz="3200" b="1" dirty="0" err="1" smtClean="0">
                <a:effectLst>
                  <a:glow rad="127000">
                    <a:schemeClr val="tx1"/>
                  </a:glow>
                </a:effectLst>
                <a:latin typeface="Arial" charset="0"/>
                <a:ea typeface="ＭＳ Ｐゴシック" charset="0"/>
                <a:cs typeface="ＭＳ Ｐゴシック" charset="0"/>
              </a:rPr>
              <a:t>мөн</a:t>
            </a:r>
            <a:r>
              <a:rPr lang="ru-RU"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 (5:19).</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106077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0357" name="TextBox 2"/>
          <p:cNvSpPr txBox="1">
            <a:spLocks noChangeArrowheads="1"/>
          </p:cNvSpPr>
          <p:nvPr/>
        </p:nvSpPr>
        <p:spPr bwMode="auto">
          <a:xfrm>
            <a:off x="0" y="6370092"/>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2800" b="1" dirty="0">
                <a:solidFill>
                  <a:srgbClr val="000000"/>
                </a:solidFill>
                <a:latin typeface="Arial"/>
                <a:cs typeface="Arial"/>
              </a:rPr>
              <a:t>Website</a:t>
            </a:r>
          </a:p>
        </p:txBody>
      </p:sp>
      <p:pic>
        <p:nvPicPr>
          <p:cNvPr id="2" name="Picture 1"/>
          <p:cNvPicPr>
            <a:picLocks noChangeAspect="1"/>
          </p:cNvPicPr>
          <p:nvPr/>
        </p:nvPicPr>
        <p:blipFill>
          <a:blip r:embed="rId3"/>
          <a:stretch>
            <a:fillRect/>
          </a:stretch>
        </p:blipFill>
        <p:spPr>
          <a:xfrm>
            <a:off x="-1" y="1861271"/>
            <a:ext cx="9261425" cy="5032041"/>
          </a:xfrm>
          <a:prstGeom prst="rect">
            <a:avLst/>
          </a:prstGeom>
        </p:spPr>
      </p:pic>
      <p:sp>
        <p:nvSpPr>
          <p:cNvPr id="900098" name="Rectangle 2"/>
          <p:cNvSpPr>
            <a:spLocks noGrp="1" noChangeArrowheads="1"/>
          </p:cNvSpPr>
          <p:nvPr>
            <p:ph type="ctrTitle"/>
          </p:nvPr>
        </p:nvSpPr>
        <p:spPr>
          <a:xfrm>
            <a:off x="1" y="368299"/>
            <a:ext cx="8941766" cy="2588859"/>
          </a:xfrm>
          <a:solidFill>
            <a:schemeClr val="bg1"/>
          </a:solidFill>
          <a:effectLst/>
          <a:extLst/>
        </p:spPr>
        <p:txBody>
          <a:bodyPr/>
          <a:lstStyle/>
          <a:p>
            <a:pPr>
              <a:defRPr/>
            </a:pPr>
            <a:r>
              <a:rPr lang="ru-RU" sz="3600" b="1" dirty="0" smtClean="0">
                <a:solidFill>
                  <a:srgbClr val="000000"/>
                </a:solidFill>
                <a:latin typeface="Arial" charset="0"/>
                <a:ea typeface="ＭＳ Ｐゴシック" charset="0"/>
                <a:cs typeface="ＭＳ Ｐゴシック" charset="0"/>
              </a:rPr>
              <a:t>"</a:t>
            </a:r>
            <a:r>
              <a:rPr lang="en-US" sz="3600" b="1" dirty="0" err="1" smtClean="0">
                <a:solidFill>
                  <a:srgbClr val="000000"/>
                </a:solidFill>
                <a:latin typeface="Arial" charset="0"/>
                <a:ea typeface="ＭＳ Ｐゴシック" charset="0"/>
                <a:cs typeface="ＭＳ Ｐゴシック" charset="0"/>
              </a:rPr>
              <a:t>Бурхан</a:t>
            </a:r>
            <a:r>
              <a:rPr lang="en-US" sz="3600" b="1" dirty="0" smtClean="0">
                <a:solidFill>
                  <a:srgbClr val="000000"/>
                </a:solidFill>
                <a:latin typeface="Arial" charset="0"/>
                <a:ea typeface="ＭＳ Ｐゴシック" charset="0"/>
                <a:cs typeface="ＭＳ Ｐゴシック" charset="0"/>
              </a:rPr>
              <a:t> </a:t>
            </a:r>
            <a:r>
              <a:rPr lang="en-US" sz="3600" b="1" dirty="0" err="1" smtClean="0">
                <a:solidFill>
                  <a:srgbClr val="000000"/>
                </a:solidFill>
                <a:latin typeface="Arial" charset="0"/>
                <a:ea typeface="ＭＳ Ｐゴシック" charset="0"/>
                <a:cs typeface="ＭＳ Ｐゴシック" charset="0"/>
              </a:rPr>
              <a:t>зүрхийг</a:t>
            </a:r>
            <a:r>
              <a:rPr lang="en-US" sz="3600" b="1" dirty="0" smtClean="0">
                <a:solidFill>
                  <a:srgbClr val="000000"/>
                </a:solidFill>
                <a:latin typeface="Arial" charset="0"/>
                <a:ea typeface="ＭＳ Ｐゴシック" charset="0"/>
                <a:cs typeface="ＭＳ Ｐゴシック" charset="0"/>
              </a:rPr>
              <a:t> </a:t>
            </a:r>
            <a:r>
              <a:rPr lang="en-US" sz="3600" b="1" dirty="0" err="1" smtClean="0">
                <a:solidFill>
                  <a:srgbClr val="000000"/>
                </a:solidFill>
                <a:latin typeface="Arial" charset="0"/>
                <a:ea typeface="ＭＳ Ｐゴシック" charset="0"/>
                <a:cs typeface="ＭＳ Ｐゴシック" charset="0"/>
              </a:rPr>
              <a:t>нь</a:t>
            </a:r>
            <a:r>
              <a:rPr lang="en-US" sz="3600" b="1" dirty="0" smtClean="0">
                <a:solidFill>
                  <a:srgbClr val="000000"/>
                </a:solidFill>
                <a:latin typeface="Arial" charset="0"/>
                <a:ea typeface="ＭＳ Ｐゴシック" charset="0"/>
                <a:cs typeface="ＭＳ Ｐゴシック" charset="0"/>
              </a:rPr>
              <a:t> </a:t>
            </a:r>
            <a:r>
              <a:rPr lang="en-US" sz="3600" b="1" dirty="0" err="1" smtClean="0">
                <a:solidFill>
                  <a:srgbClr val="000000"/>
                </a:solidFill>
                <a:latin typeface="Arial" charset="0"/>
                <a:ea typeface="ＭＳ Ｐゴシック" charset="0"/>
                <a:cs typeface="ＭＳ Ｐゴシック" charset="0"/>
              </a:rPr>
              <a:t>баяр</a:t>
            </a:r>
            <a:r>
              <a:rPr lang="en-US" sz="3600" b="1" dirty="0" smtClean="0">
                <a:solidFill>
                  <a:srgbClr val="000000"/>
                </a:solidFill>
                <a:latin typeface="Arial" charset="0"/>
                <a:ea typeface="ＭＳ Ｐゴシック" charset="0"/>
                <a:cs typeface="ＭＳ Ｐゴシック" charset="0"/>
              </a:rPr>
              <a:t> </a:t>
            </a:r>
            <a:r>
              <a:rPr lang="en-US" sz="3600" b="1" dirty="0" err="1" smtClean="0">
                <a:solidFill>
                  <a:srgbClr val="000000"/>
                </a:solidFill>
                <a:latin typeface="Arial" charset="0"/>
                <a:ea typeface="ＭＳ Ｐゴシック" charset="0"/>
                <a:cs typeface="ＭＳ Ｐゴシック" charset="0"/>
              </a:rPr>
              <a:t>баясгалантай</a:t>
            </a:r>
            <a:r>
              <a:rPr lang="en-US" sz="3600" b="1" dirty="0" smtClean="0">
                <a:solidFill>
                  <a:srgbClr val="000000"/>
                </a:solidFill>
                <a:latin typeface="Arial" charset="0"/>
                <a:ea typeface="ＭＳ Ｐゴシック" charset="0"/>
                <a:cs typeface="ＭＳ Ｐゴシック" charset="0"/>
              </a:rPr>
              <a:t> </a:t>
            </a:r>
            <a:r>
              <a:rPr lang="en-US" sz="3600" b="1" dirty="0" err="1" smtClean="0">
                <a:solidFill>
                  <a:srgbClr val="000000"/>
                </a:solidFill>
                <a:latin typeface="Arial" charset="0"/>
                <a:ea typeface="ＭＳ Ｐゴシック" charset="0"/>
                <a:cs typeface="ＭＳ Ｐゴシック" charset="0"/>
              </a:rPr>
              <a:t>байлгадаг</a:t>
            </a:r>
            <a:r>
              <a:rPr lang="en-US" sz="3600" b="1" dirty="0" smtClean="0">
                <a:solidFill>
                  <a:srgbClr val="000000"/>
                </a:solidFill>
                <a:latin typeface="Arial" charset="0"/>
                <a:ea typeface="ＭＳ Ｐゴシック" charset="0"/>
                <a:cs typeface="ＭＳ Ｐゴシック" charset="0"/>
              </a:rPr>
              <a:t> </a:t>
            </a:r>
            <a:r>
              <a:rPr lang="en-US" sz="3600" b="1" dirty="0" err="1" smtClean="0">
                <a:solidFill>
                  <a:srgbClr val="000000"/>
                </a:solidFill>
                <a:latin typeface="Arial" charset="0"/>
                <a:ea typeface="ＭＳ Ｐゴシック" charset="0"/>
                <a:cs typeface="ＭＳ Ｐゴシック" charset="0"/>
              </a:rPr>
              <a:t>тул</a:t>
            </a:r>
            <a:r>
              <a:rPr lang="en-US" sz="3600" b="1" dirty="0" smtClean="0">
                <a:solidFill>
                  <a:srgbClr val="000000"/>
                </a:solidFill>
                <a:latin typeface="Arial" charset="0"/>
                <a:ea typeface="ＭＳ Ｐゴシック" charset="0"/>
                <a:cs typeface="ＭＳ Ｐゴシック" charset="0"/>
              </a:rPr>
              <a:t> </a:t>
            </a:r>
            <a:r>
              <a:rPr lang="en-US" sz="3600" b="1" dirty="0" err="1" smtClean="0">
                <a:solidFill>
                  <a:srgbClr val="000000"/>
                </a:solidFill>
                <a:latin typeface="Arial" charset="0"/>
                <a:ea typeface="ＭＳ Ｐゴシック" charset="0"/>
                <a:cs typeface="ＭＳ Ｐゴシック" charset="0"/>
              </a:rPr>
              <a:t>тийм</a:t>
            </a:r>
            <a:r>
              <a:rPr lang="en-US" sz="3600" b="1" dirty="0" smtClean="0">
                <a:solidFill>
                  <a:srgbClr val="000000"/>
                </a:solidFill>
                <a:latin typeface="Arial" charset="0"/>
                <a:ea typeface="ＭＳ Ｐゴシック" charset="0"/>
                <a:cs typeface="ＭＳ Ｐゴシック" charset="0"/>
              </a:rPr>
              <a:t> </a:t>
            </a:r>
            <a:r>
              <a:rPr lang="en-US" sz="3600" b="1" dirty="0" err="1" smtClean="0">
                <a:solidFill>
                  <a:srgbClr val="000000"/>
                </a:solidFill>
                <a:latin typeface="Arial" charset="0"/>
                <a:ea typeface="ＭＳ Ｐゴシック" charset="0"/>
                <a:cs typeface="ＭＳ Ｐゴシック" charset="0"/>
              </a:rPr>
              <a:t>нэгэн</a:t>
            </a:r>
            <a:r>
              <a:rPr lang="en-US" sz="3600" b="1" dirty="0" smtClean="0">
                <a:solidFill>
                  <a:srgbClr val="000000"/>
                </a:solidFill>
                <a:latin typeface="Arial" charset="0"/>
                <a:ea typeface="ＭＳ Ｐゴシック" charset="0"/>
                <a:cs typeface="ＭＳ Ｐゴシック" charset="0"/>
              </a:rPr>
              <a:t> </a:t>
            </a:r>
            <a:r>
              <a:rPr lang="en-US" sz="3600" b="1" dirty="0" err="1" smtClean="0">
                <a:solidFill>
                  <a:srgbClr val="000000"/>
                </a:solidFill>
                <a:latin typeface="Arial" charset="0"/>
                <a:ea typeface="ＭＳ Ｐゴシック" charset="0"/>
                <a:cs typeface="ＭＳ Ｐゴシック" charset="0"/>
              </a:rPr>
              <a:t>амьдралынхаа</a:t>
            </a:r>
            <a:r>
              <a:rPr lang="en-US" sz="3600" b="1" dirty="0" smtClean="0">
                <a:solidFill>
                  <a:srgbClr val="000000"/>
                </a:solidFill>
                <a:latin typeface="Arial" charset="0"/>
                <a:ea typeface="ＭＳ Ｐゴシック" charset="0"/>
                <a:cs typeface="ＭＳ Ｐゴシック" charset="0"/>
              </a:rPr>
              <a:t> </a:t>
            </a:r>
            <a:r>
              <a:rPr lang="en-US" sz="3600" b="1" dirty="0" err="1" smtClean="0">
                <a:solidFill>
                  <a:srgbClr val="000000"/>
                </a:solidFill>
                <a:latin typeface="Arial" charset="0"/>
                <a:ea typeface="ＭＳ Ｐゴシック" charset="0"/>
                <a:cs typeface="ＭＳ Ｐゴシック" charset="0"/>
              </a:rPr>
              <a:t>хоногуудад</a:t>
            </a:r>
            <a:r>
              <a:rPr lang="en-US" sz="3600" b="1" dirty="0" smtClean="0">
                <a:solidFill>
                  <a:srgbClr val="000000"/>
                </a:solidFill>
                <a:latin typeface="Arial" charset="0"/>
                <a:ea typeface="ＭＳ Ｐゴシック" charset="0"/>
                <a:cs typeface="ＭＳ Ｐゴシック" charset="0"/>
              </a:rPr>
              <a:t> </a:t>
            </a:r>
            <a:r>
              <a:rPr lang="en-US" sz="3600" b="1" dirty="0" err="1" smtClean="0">
                <a:solidFill>
                  <a:srgbClr val="000000"/>
                </a:solidFill>
                <a:latin typeface="Arial" charset="0"/>
                <a:ea typeface="ＭＳ Ｐゴシック" charset="0"/>
                <a:cs typeface="ＭＳ Ｐゴシック" charset="0"/>
              </a:rPr>
              <a:t>үргэлж</a:t>
            </a:r>
            <a:r>
              <a:rPr lang="en-US" sz="3600" b="1" dirty="0" smtClean="0">
                <a:solidFill>
                  <a:srgbClr val="000000"/>
                </a:solidFill>
                <a:latin typeface="Arial" charset="0"/>
                <a:ea typeface="ＭＳ Ｐゴシック" charset="0"/>
                <a:cs typeface="ＭＳ Ｐゴシック" charset="0"/>
              </a:rPr>
              <a:t> </a:t>
            </a:r>
            <a:r>
              <a:rPr lang="en-US" sz="3600" b="1" dirty="0" err="1" smtClean="0">
                <a:solidFill>
                  <a:srgbClr val="000000"/>
                </a:solidFill>
                <a:latin typeface="Arial" charset="0"/>
                <a:ea typeface="ＭＳ Ｐゴシック" charset="0"/>
                <a:cs typeface="ＭＳ Ｐゴシック" charset="0"/>
              </a:rPr>
              <a:t>санаашраад</a:t>
            </a:r>
            <a:r>
              <a:rPr lang="en-US" sz="3600" b="1" dirty="0" smtClean="0">
                <a:solidFill>
                  <a:srgbClr val="000000"/>
                </a:solidFill>
                <a:latin typeface="Arial" charset="0"/>
                <a:ea typeface="ＭＳ Ｐゴシック" charset="0"/>
                <a:cs typeface="ＭＳ Ｐゴシック" charset="0"/>
              </a:rPr>
              <a:t> </a:t>
            </a:r>
            <a:r>
              <a:rPr lang="en-US" sz="3600" b="1" dirty="0" err="1" smtClean="0">
                <a:solidFill>
                  <a:srgbClr val="000000"/>
                </a:solidFill>
                <a:latin typeface="Arial" charset="0"/>
                <a:ea typeface="ＭＳ Ｐゴシック" charset="0"/>
                <a:cs typeface="ＭＳ Ｐゴシック" charset="0"/>
              </a:rPr>
              <a:t>байдаггүй</a:t>
            </a:r>
            <a:r>
              <a:rPr lang="ru-RU" sz="3600" b="1" dirty="0" smtClean="0">
                <a:solidFill>
                  <a:srgbClr val="000000"/>
                </a:solidFill>
                <a:latin typeface="Arial" charset="0"/>
                <a:ea typeface="ＭＳ Ｐゴシック" charset="0"/>
                <a:cs typeface="ＭＳ Ｐゴシック" charset="0"/>
              </a:rPr>
              <a:t>"</a:t>
            </a:r>
            <a:r>
              <a:rPr lang="en-US" sz="3600" b="1" dirty="0" smtClean="0">
                <a:solidFill>
                  <a:srgbClr val="000000"/>
                </a:solidFill>
                <a:latin typeface="Arial" charset="0"/>
                <a:ea typeface="ＭＳ Ｐゴシック" charset="0"/>
                <a:cs typeface="ＭＳ Ｐゴシック" charset="0"/>
              </a:rPr>
              <a:t> (5:20).</a:t>
            </a:r>
            <a:endParaRPr lang="en-US" sz="3600" b="1"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830725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087291"/>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b="1" dirty="0" err="1" smtClean="0">
                <a:effectLst>
                  <a:glow rad="127000">
                    <a:schemeClr val="tx1"/>
                  </a:glow>
                </a:effectLst>
                <a:latin typeface="Arial" charset="0"/>
                <a:ea typeface="ＭＳ Ｐゴシック" charset="0"/>
                <a:cs typeface="ＭＳ Ｐゴシック" charset="0"/>
              </a:rPr>
              <a:t>Олон</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хүнийг</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баялаг</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нэр</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алдраар</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зугаацахыг</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Бурхан</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зөвшөөрдөггүй</a:t>
            </a:r>
            <a:r>
              <a:rPr lang="en-US" b="1" dirty="0" smtClean="0">
                <a:effectLst>
                  <a:glow rad="127000">
                    <a:schemeClr val="tx1"/>
                  </a:glow>
                </a:effectLst>
                <a:latin typeface="Arial" charset="0"/>
                <a:ea typeface="ＭＳ Ｐゴシック" charset="0"/>
                <a:cs typeface="ＭＳ Ｐゴシック" charset="0"/>
              </a:rPr>
              <a:t> </a:t>
            </a:r>
            <a:r>
              <a:rPr lang="en-US" b="1" dirty="0">
                <a:effectLst>
                  <a:glow rad="127000">
                    <a:schemeClr val="tx1"/>
                  </a:glow>
                </a:effectLst>
                <a:latin typeface="Arial" charset="0"/>
                <a:ea typeface="ＭＳ Ｐゴシック" charset="0"/>
                <a:cs typeface="ＭＳ Ｐゴシック" charset="0"/>
              </a:rPr>
              <a:t>(6:1-</a:t>
            </a:r>
            <a:r>
              <a:rPr lang="en-US" b="1" dirty="0" smtClean="0">
                <a:effectLst>
                  <a:glow rad="127000">
                    <a:schemeClr val="tx1"/>
                  </a:glow>
                </a:effectLst>
                <a:latin typeface="Arial" charset="0"/>
                <a:ea typeface="ＭＳ Ｐゴシック" charset="0"/>
                <a:cs typeface="ＭＳ Ｐゴシック" charset="0"/>
              </a:rPr>
              <a:t>2).</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9652485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01093" cy="568818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16632"/>
            <a:ext cx="9144001" cy="6162982"/>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x-none" sz="3600" b="1" dirty="0" smtClean="0">
                <a:effectLst>
                  <a:glow rad="127000">
                    <a:schemeClr val="tx1"/>
                  </a:glow>
                </a:effectLst>
                <a:latin typeface="Arial" charset="0"/>
                <a:ea typeface="ＭＳ Ｐゴシック" charset="0"/>
                <a:cs typeface="ＭＳ Ｐゴシック" charset="0"/>
              </a:rPr>
              <a:t>Наран доор миний харсан нэг муухай юм хүмүүн дээр хүндээр буудаг аж. Хүсэл мөрөөдлөөс нь юу ч дутаалгүйгээр хүнд эд баялаг, хөрөнгө мөнгө, нэр алдрыг Бурхан өгчихөөд харин тэдгээрийг эзэмших эрхийг үл өгснөөр харь хүн түүнийг нь эдэлж баясах аж</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(6:1-2).</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7482013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dissolve">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2524452"/>
            <a:ext cx="9218828" cy="4399895"/>
          </a:xfrm>
          <a:prstGeom prst="rect">
            <a:avLst/>
          </a:prstGeom>
        </p:spPr>
      </p:pic>
      <p:sp>
        <p:nvSpPr>
          <p:cNvPr id="900098" name="Rectangle 2"/>
          <p:cNvSpPr>
            <a:spLocks noGrp="1" noChangeArrowheads="1"/>
          </p:cNvSpPr>
          <p:nvPr>
            <p:ph type="ctrTitle"/>
          </p:nvPr>
        </p:nvSpPr>
        <p:spPr>
          <a:xfrm>
            <a:off x="0" y="187416"/>
            <a:ext cx="9144000" cy="2016125"/>
          </a:xfrm>
          <a:effectLst>
            <a:outerShdw blurRad="63500" dist="35921" dir="2700000" algn="ctr" rotWithShape="0">
              <a:schemeClr val="tx2">
                <a:alpha val="74998"/>
              </a:schemeClr>
            </a:outerShdw>
          </a:effectLst>
          <a:extLst/>
        </p:spPr>
        <p:txBody>
          <a:bodyPr/>
          <a:lstStyle/>
          <a:p>
            <a:pPr>
              <a:defRPr/>
            </a:pPr>
            <a:r>
              <a:rPr lang="x-none" sz="4800" b="1" dirty="0" smtClean="0">
                <a:solidFill>
                  <a:schemeClr val="tx1"/>
                </a:solidFill>
              </a:rPr>
              <a:t>Хэрэв та өөрт байгаагаараа баясахгүй л бол</a:t>
            </a:r>
            <a:r>
              <a:rPr lang="en-US" sz="4800" b="1" dirty="0" smtClean="0">
                <a:solidFill>
                  <a:schemeClr val="tx1"/>
                </a:solidFill>
              </a:rPr>
              <a:t>, </a:t>
            </a:r>
            <a:r>
              <a:rPr lang="en-US" sz="4800" b="1" dirty="0" err="1" smtClean="0">
                <a:solidFill>
                  <a:schemeClr val="tx1"/>
                </a:solidFill>
              </a:rPr>
              <a:t>амьдралд</a:t>
            </a:r>
            <a:r>
              <a:rPr lang="en-US" sz="4800" b="1" dirty="0" smtClean="0">
                <a:solidFill>
                  <a:schemeClr val="tx1"/>
                </a:solidFill>
              </a:rPr>
              <a:t> </a:t>
            </a:r>
            <a:r>
              <a:rPr lang="en-US" sz="4800" b="1" dirty="0" err="1" smtClean="0">
                <a:solidFill>
                  <a:schemeClr val="tx1"/>
                </a:solidFill>
              </a:rPr>
              <a:t>сэтгэл</a:t>
            </a:r>
            <a:r>
              <a:rPr lang="en-US" sz="4800" b="1" dirty="0" smtClean="0">
                <a:solidFill>
                  <a:schemeClr val="tx1"/>
                </a:solidFill>
              </a:rPr>
              <a:t> </a:t>
            </a:r>
            <a:r>
              <a:rPr lang="en-US" sz="4800" b="1" dirty="0" err="1" smtClean="0">
                <a:solidFill>
                  <a:schemeClr val="tx1"/>
                </a:solidFill>
              </a:rPr>
              <a:t>хангалуун</a:t>
            </a:r>
            <a:r>
              <a:rPr lang="en-US" sz="4800" b="1" dirty="0" smtClean="0">
                <a:solidFill>
                  <a:schemeClr val="tx1"/>
                </a:solidFill>
              </a:rPr>
              <a:t> </a:t>
            </a:r>
            <a:r>
              <a:rPr lang="en-US" sz="4800" b="1" dirty="0" err="1" smtClean="0">
                <a:solidFill>
                  <a:schemeClr val="tx1"/>
                </a:solidFill>
              </a:rPr>
              <a:t>байж</a:t>
            </a:r>
            <a:r>
              <a:rPr lang="en-US" sz="4800" b="1" dirty="0" smtClean="0">
                <a:solidFill>
                  <a:schemeClr val="tx1"/>
                </a:solidFill>
              </a:rPr>
              <a:t> </a:t>
            </a:r>
            <a:r>
              <a:rPr lang="en-US" sz="4800" b="1" dirty="0" err="1" smtClean="0">
                <a:solidFill>
                  <a:schemeClr val="tx1"/>
                </a:solidFill>
              </a:rPr>
              <a:t>чадахгүй</a:t>
            </a:r>
            <a:r>
              <a:rPr lang="en-US" sz="4800" b="1" dirty="0" smtClean="0">
                <a:solidFill>
                  <a:schemeClr val="tx1"/>
                </a:solidFill>
              </a:rPr>
              <a:t> (</a:t>
            </a:r>
            <a:r>
              <a:rPr lang="en-US" sz="4800" b="1" dirty="0">
                <a:solidFill>
                  <a:schemeClr val="tx1"/>
                </a:solidFill>
              </a:rPr>
              <a:t>6:3-</a:t>
            </a:r>
            <a:r>
              <a:rPr lang="en-US" sz="4800" b="1" dirty="0" smtClean="0">
                <a:solidFill>
                  <a:schemeClr val="tx1"/>
                </a:solidFill>
              </a:rPr>
              <a:t>9</a:t>
            </a:r>
            <a:r>
              <a:rPr lang="en-SG" sz="4800" b="1" dirty="0" smtClean="0">
                <a:solidFill>
                  <a:schemeClr val="tx1"/>
                </a:solidFill>
              </a:rPr>
              <a:t>).</a:t>
            </a:r>
            <a:endParaRPr lang="en-US" sz="4800" b="1" dirty="0">
              <a:solidFill>
                <a:schemeClr val="tx1"/>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2137607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572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09818" y="116632"/>
            <a:ext cx="5334181" cy="6741368"/>
          </a:xfrm>
          <a:effectLst>
            <a:outerShdw blurRad="63500" dist="35921" dir="2700000" algn="ctr" rotWithShape="0">
              <a:schemeClr val="tx2">
                <a:alpha val="74998"/>
              </a:schemeClr>
            </a:outerShdw>
          </a:effectLst>
          <a:extLst/>
        </p:spPr>
        <p:txBody>
          <a:bodyPr/>
          <a:lstStyle/>
          <a:p>
            <a:pPr>
              <a:defRPr/>
            </a:pPr>
            <a:r>
              <a:rPr lang="ru-RU" sz="3200" b="1" dirty="0" smtClean="0">
                <a:effectLst>
                  <a:glow rad="127000">
                    <a:schemeClr val="tx1"/>
                  </a:glow>
                </a:effectLst>
                <a:latin typeface="Arial" charset="0"/>
                <a:ea typeface="ＭＳ Ｐゴシック" charset="0"/>
                <a:cs typeface="ＭＳ Ｐゴシック" charset="0"/>
              </a:rPr>
              <a:t>"</a:t>
            </a:r>
            <a:r>
              <a:rPr lang="x-none" sz="3200" b="1" dirty="0" smtClean="0">
                <a:effectLst>
                  <a:glow rad="127000">
                    <a:schemeClr val="tx1"/>
                  </a:glow>
                </a:effectLst>
                <a:latin typeface="Arial" charset="0"/>
                <a:ea typeface="ＭＳ Ｐゴシック" charset="0"/>
                <a:cs typeface="ＭＳ Ｐゴシック" charset="0"/>
              </a:rPr>
              <a:t>Хүн зуун хүүхдийн эцэг болсон ч бай, олон жил амьдарсан ч бай, хэрэв сэтгэл нь сайн юманд баясаж эс чадаад, оршуулга нь зохих ёсоороо болоогүй бол тэр хүний амьдралын өдрүүд олон байсан ч</a:t>
            </a:r>
            <a:r>
              <a:rPr lang="en-US" sz="3200" b="1" dirty="0">
                <a:effectLst>
                  <a:glow rad="127000">
                    <a:schemeClr val="tx1"/>
                  </a:glow>
                </a:effectLst>
                <a:latin typeface="Arial" charset="0"/>
                <a:ea typeface="ＭＳ Ｐゴシック" charset="0"/>
                <a:cs typeface="ＭＳ Ｐゴシック" charset="0"/>
              </a:rPr>
              <a:t> </a:t>
            </a:r>
            <a:r>
              <a:rPr lang="uk-UA" sz="3200" b="1" dirty="0" smtClean="0">
                <a:effectLst>
                  <a:glow rad="127000">
                    <a:schemeClr val="tx1"/>
                  </a:glow>
                </a:effectLst>
                <a:latin typeface="Arial" charset="0"/>
                <a:ea typeface="ＭＳ Ｐゴシック" charset="0"/>
                <a:cs typeface="ＭＳ Ｐゴシック" charset="0"/>
              </a:rPr>
              <a:t>'</a:t>
            </a:r>
            <a:r>
              <a:rPr lang="x-none" sz="3200" b="1" dirty="0" smtClean="0">
                <a:effectLst>
                  <a:glow rad="127000">
                    <a:schemeClr val="tx1"/>
                  </a:glow>
                </a:effectLst>
                <a:latin typeface="Arial" charset="0"/>
                <a:ea typeface="ＭＳ Ｐゴシック" charset="0"/>
                <a:cs typeface="ＭＳ Ｐゴシック" charset="0"/>
              </a:rPr>
              <a:t>амьгүй төрсөн хүүхэд түүнээс дээр юм даа</a:t>
            </a:r>
            <a:r>
              <a:rPr lang="uk-UA" sz="3200" b="1" dirty="0" smtClean="0">
                <a:effectLst>
                  <a:glow rad="127000">
                    <a:schemeClr val="tx1"/>
                  </a:glow>
                </a:effectLst>
                <a:latin typeface="Arial" charset="0"/>
                <a:ea typeface="ＭＳ Ｐゴシック" charset="0"/>
                <a:cs typeface="ＭＳ Ｐゴシック" charset="0"/>
              </a:rPr>
              <a:t>'</a:t>
            </a:r>
            <a:r>
              <a:rPr lang="x-none" sz="3200" b="1" dirty="0" smtClean="0">
                <a:effectLst>
                  <a:glow rad="127000">
                    <a:schemeClr val="tx1"/>
                  </a:glow>
                </a:effectLst>
                <a:latin typeface="Arial" charset="0"/>
                <a:ea typeface="ＭＳ Ｐゴシック" charset="0"/>
                <a:cs typeface="ＭＳ Ｐゴシック" charset="0"/>
              </a:rPr>
              <a:t> гэж би хэлнэ</a:t>
            </a:r>
            <a:r>
              <a:rPr lang="ru-RU"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 (6:3).</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55988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7985" r="46347"/>
          <a:stretch/>
        </p:blipFill>
        <p:spPr>
          <a:xfrm>
            <a:off x="-40286" y="2800604"/>
            <a:ext cx="3795447" cy="405739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357512" y="116632"/>
            <a:ext cx="5803884" cy="6741368"/>
          </a:xfrm>
          <a:effectLst>
            <a:outerShdw blurRad="63500" dist="35921" dir="2700000" algn="ctr" rotWithShape="0">
              <a:schemeClr val="tx2">
                <a:alpha val="74998"/>
              </a:schemeClr>
            </a:outerShdw>
          </a:effectLst>
          <a:extLst/>
        </p:spPr>
        <p:txBody>
          <a:bodyP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err="1" smtClean="0">
                <a:effectLst>
                  <a:glow rad="127000">
                    <a:schemeClr val="tx1"/>
                  </a:glow>
                </a:effectLst>
                <a:latin typeface="Arial" charset="0"/>
                <a:ea typeface="ＭＳ Ｐゴシック" charset="0"/>
                <a:cs typeface="ＭＳ Ｐゴシック" charset="0"/>
              </a:rPr>
              <a:t>Ийм</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төрсөн</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нэгэн</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хоосон</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руу</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ирээд</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харанхуй</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руу</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одож</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нэр</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алдар</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нь</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ч</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харанхуйд</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хучигдсан</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болой</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Тэр</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нарыг</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хэзээ</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ч</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үзээгүй</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мэдээ</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ч</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үгүй</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оджээ</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Гэвч</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энэ</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нь</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нөгөөхөөсөө</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илүү</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дээр</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аж</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(6:4-5).</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438991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762000" y="215900"/>
            <a:ext cx="7620000" cy="6413500"/>
          </a:xfrm>
          <a:prstGeom prst="rect">
            <a:avLst/>
          </a:prstGeom>
        </p:spPr>
      </p:pic>
      <p:sp>
        <p:nvSpPr>
          <p:cNvPr id="4" name="TextBox 3"/>
          <p:cNvSpPr txBox="1"/>
          <p:nvPr/>
        </p:nvSpPr>
        <p:spPr>
          <a:xfrm>
            <a:off x="0" y="5018772"/>
            <a:ext cx="9136780" cy="1877437"/>
          </a:xfrm>
          <a:prstGeom prst="rect">
            <a:avLst/>
          </a:prstGeom>
          <a:solidFill>
            <a:schemeClr val="tx1"/>
          </a:solid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err="1" smtClean="0">
                <a:ln/>
                <a:solidFill>
                  <a:schemeClr val="accent3"/>
                </a:solidFill>
                <a:latin typeface="Arial"/>
                <a:cs typeface="Arial"/>
              </a:rPr>
              <a:t>Мөнгө</a:t>
            </a:r>
            <a:r>
              <a:rPr lang="en-US" sz="3200" b="1" dirty="0" smtClean="0">
                <a:ln/>
                <a:solidFill>
                  <a:schemeClr val="accent3"/>
                </a:solidFill>
                <a:latin typeface="Arial"/>
                <a:cs typeface="Arial"/>
              </a:rPr>
              <a:t> </a:t>
            </a:r>
            <a:r>
              <a:rPr lang="en-US" sz="3200" b="1" dirty="0" err="1" smtClean="0">
                <a:ln/>
                <a:solidFill>
                  <a:schemeClr val="accent3"/>
                </a:solidFill>
                <a:latin typeface="Arial"/>
                <a:cs typeface="Arial"/>
              </a:rPr>
              <a:t>аз</a:t>
            </a:r>
            <a:r>
              <a:rPr lang="en-US" sz="3200" b="1" dirty="0" smtClean="0">
                <a:ln/>
                <a:solidFill>
                  <a:schemeClr val="accent3"/>
                </a:solidFill>
                <a:latin typeface="Arial"/>
                <a:cs typeface="Arial"/>
              </a:rPr>
              <a:t> </a:t>
            </a:r>
            <a:r>
              <a:rPr lang="en-US" sz="3200" b="1" dirty="0" err="1" smtClean="0">
                <a:ln/>
                <a:solidFill>
                  <a:schemeClr val="accent3"/>
                </a:solidFill>
                <a:latin typeface="Arial"/>
                <a:cs typeface="Arial"/>
              </a:rPr>
              <a:t>жаргалыг</a:t>
            </a:r>
            <a:r>
              <a:rPr lang="en-US" sz="3200" b="1" dirty="0" smtClean="0">
                <a:ln/>
                <a:solidFill>
                  <a:schemeClr val="accent3"/>
                </a:solidFill>
                <a:latin typeface="Arial"/>
                <a:cs typeface="Arial"/>
              </a:rPr>
              <a:t> </a:t>
            </a:r>
            <a:r>
              <a:rPr lang="en-US" sz="3200" b="1" dirty="0" err="1" smtClean="0">
                <a:ln/>
                <a:solidFill>
                  <a:schemeClr val="accent3"/>
                </a:solidFill>
                <a:latin typeface="Arial"/>
                <a:cs typeface="Arial"/>
              </a:rPr>
              <a:t>худалдаж</a:t>
            </a:r>
            <a:r>
              <a:rPr lang="en-US" sz="3200" b="1" dirty="0" smtClean="0">
                <a:ln/>
                <a:solidFill>
                  <a:schemeClr val="accent3"/>
                </a:solidFill>
                <a:latin typeface="Arial"/>
                <a:cs typeface="Arial"/>
              </a:rPr>
              <a:t> </a:t>
            </a:r>
            <a:r>
              <a:rPr lang="en-US" sz="3200" b="1" dirty="0" err="1" smtClean="0">
                <a:ln/>
                <a:solidFill>
                  <a:schemeClr val="accent3"/>
                </a:solidFill>
                <a:latin typeface="Arial"/>
                <a:cs typeface="Arial"/>
              </a:rPr>
              <a:t>авч</a:t>
            </a:r>
            <a:r>
              <a:rPr lang="en-US" sz="3200" b="1" dirty="0" smtClean="0">
                <a:ln/>
                <a:solidFill>
                  <a:schemeClr val="accent3"/>
                </a:solidFill>
                <a:latin typeface="Arial"/>
                <a:cs typeface="Arial"/>
              </a:rPr>
              <a:t> </a:t>
            </a:r>
            <a:r>
              <a:rPr lang="en-US" sz="3200" b="1" dirty="0" err="1" smtClean="0">
                <a:ln/>
                <a:solidFill>
                  <a:schemeClr val="accent3"/>
                </a:solidFill>
                <a:latin typeface="Arial"/>
                <a:cs typeface="Arial"/>
              </a:rPr>
              <a:t>чадахгүй</a:t>
            </a:r>
            <a:endParaRPr lang="en-US" sz="3200" b="1" dirty="0" smtClean="0">
              <a:ln/>
              <a:solidFill>
                <a:schemeClr val="accent3"/>
              </a:solidFill>
              <a:latin typeface="Arial"/>
              <a:cs typeface="Arial"/>
            </a:endParaRPr>
          </a:p>
          <a:p>
            <a:pPr algn="ctr"/>
            <a:endParaRPr lang="en-US" sz="3000" b="1" dirty="0" smtClean="0">
              <a:ln/>
              <a:solidFill>
                <a:schemeClr val="accent3"/>
              </a:solidFill>
              <a:latin typeface="Arial"/>
              <a:cs typeface="Arial"/>
            </a:endParaRPr>
          </a:p>
          <a:p>
            <a:pPr algn="ctr"/>
            <a:r>
              <a:rPr lang="en-US" sz="2400" b="1" dirty="0" err="1" smtClean="0">
                <a:ln/>
                <a:solidFill>
                  <a:schemeClr val="accent3"/>
                </a:solidFill>
                <a:latin typeface="Arial"/>
                <a:cs typeface="Arial"/>
              </a:rPr>
              <a:t>Гэхдээ</a:t>
            </a:r>
            <a:r>
              <a:rPr lang="en-US" sz="2400" b="1" dirty="0" smtClean="0">
                <a:ln/>
                <a:solidFill>
                  <a:schemeClr val="accent3"/>
                </a:solidFill>
                <a:latin typeface="Arial"/>
                <a:cs typeface="Arial"/>
              </a:rPr>
              <a:t> </a:t>
            </a:r>
            <a:r>
              <a:rPr lang="en-US" sz="2400" b="1" dirty="0" err="1" smtClean="0">
                <a:ln/>
                <a:solidFill>
                  <a:schemeClr val="accent3"/>
                </a:solidFill>
                <a:latin typeface="Arial"/>
                <a:cs typeface="Arial"/>
              </a:rPr>
              <a:t>миний</a:t>
            </a:r>
            <a:r>
              <a:rPr lang="en-US" sz="2400" b="1" dirty="0" smtClean="0">
                <a:ln/>
                <a:solidFill>
                  <a:schemeClr val="accent3"/>
                </a:solidFill>
                <a:latin typeface="Arial"/>
                <a:cs typeface="Arial"/>
              </a:rPr>
              <a:t> </a:t>
            </a:r>
            <a:r>
              <a:rPr lang="en-US" sz="2400" b="1" dirty="0" err="1" smtClean="0">
                <a:ln/>
                <a:solidFill>
                  <a:schemeClr val="accent3"/>
                </a:solidFill>
                <a:latin typeface="Arial"/>
                <a:cs typeface="Arial"/>
              </a:rPr>
              <a:t>хувьд</a:t>
            </a:r>
            <a:r>
              <a:rPr lang="en-US" sz="2400" b="1" dirty="0" smtClean="0">
                <a:ln/>
                <a:solidFill>
                  <a:schemeClr val="accent3"/>
                </a:solidFill>
                <a:latin typeface="Arial"/>
                <a:cs typeface="Arial"/>
              </a:rPr>
              <a:t> </a:t>
            </a:r>
            <a:r>
              <a:rPr lang="en-US" sz="2400" b="1" dirty="0" err="1" smtClean="0">
                <a:ln/>
                <a:solidFill>
                  <a:schemeClr val="accent3"/>
                </a:solidFill>
                <a:latin typeface="Arial"/>
                <a:cs typeface="Arial"/>
              </a:rPr>
              <a:t>феррари</a:t>
            </a:r>
            <a:r>
              <a:rPr lang="en-US" sz="2400" b="1" dirty="0" smtClean="0">
                <a:ln/>
                <a:solidFill>
                  <a:schemeClr val="accent3"/>
                </a:solidFill>
                <a:latin typeface="Arial"/>
                <a:cs typeface="Arial"/>
              </a:rPr>
              <a:t> </a:t>
            </a:r>
            <a:r>
              <a:rPr lang="en-US" sz="2400" b="1" dirty="0" err="1" smtClean="0">
                <a:ln/>
                <a:solidFill>
                  <a:schemeClr val="accent3"/>
                </a:solidFill>
                <a:latin typeface="Arial"/>
                <a:cs typeface="Arial"/>
              </a:rPr>
              <a:t>дотор</a:t>
            </a:r>
            <a:r>
              <a:rPr lang="en-US" sz="2400" b="1" dirty="0" smtClean="0">
                <a:ln/>
                <a:solidFill>
                  <a:schemeClr val="accent3"/>
                </a:solidFill>
                <a:latin typeface="Arial"/>
                <a:cs typeface="Arial"/>
              </a:rPr>
              <a:t> </a:t>
            </a:r>
            <a:r>
              <a:rPr lang="en-US" sz="2400" b="1" dirty="0" err="1" smtClean="0">
                <a:ln/>
                <a:solidFill>
                  <a:schemeClr val="accent3"/>
                </a:solidFill>
                <a:latin typeface="Arial"/>
                <a:cs typeface="Arial"/>
              </a:rPr>
              <a:t>уйлсан</a:t>
            </a:r>
            <a:r>
              <a:rPr lang="en-US" sz="2400" b="1" dirty="0" smtClean="0">
                <a:ln/>
                <a:solidFill>
                  <a:schemeClr val="accent3"/>
                </a:solidFill>
                <a:latin typeface="Arial"/>
                <a:cs typeface="Arial"/>
              </a:rPr>
              <a:t> </a:t>
            </a:r>
            <a:r>
              <a:rPr lang="en-US" sz="2400" b="1" dirty="0" err="1" smtClean="0">
                <a:ln/>
                <a:solidFill>
                  <a:schemeClr val="accent3"/>
                </a:solidFill>
                <a:latin typeface="Arial"/>
                <a:cs typeface="Arial"/>
              </a:rPr>
              <a:t>нь</a:t>
            </a:r>
            <a:r>
              <a:rPr lang="en-US" sz="2400" b="1" dirty="0" smtClean="0">
                <a:ln/>
                <a:solidFill>
                  <a:schemeClr val="accent3"/>
                </a:solidFill>
                <a:latin typeface="Arial"/>
                <a:cs typeface="Arial"/>
              </a:rPr>
              <a:t> </a:t>
            </a:r>
            <a:r>
              <a:rPr lang="en-US" sz="2400" b="1" dirty="0" err="1" smtClean="0">
                <a:ln/>
                <a:solidFill>
                  <a:schemeClr val="accent3"/>
                </a:solidFill>
                <a:latin typeface="Arial"/>
                <a:cs typeface="Arial"/>
              </a:rPr>
              <a:t>дээр</a:t>
            </a:r>
            <a:endParaRPr lang="en-US" sz="2400" b="1" dirty="0" smtClean="0">
              <a:ln/>
              <a:solidFill>
                <a:schemeClr val="accent3"/>
              </a:solidFill>
              <a:latin typeface="Arial"/>
              <a:cs typeface="Arial"/>
            </a:endParaRPr>
          </a:p>
          <a:p>
            <a:pPr algn="ctr"/>
            <a:endParaRPr lang="en-US" sz="3000" b="1" dirty="0">
              <a:ln/>
              <a:solidFill>
                <a:schemeClr val="accent3"/>
              </a:solidFill>
              <a:latin typeface="Arial"/>
              <a:cs typeface="Arial"/>
            </a:endParaRPr>
          </a:p>
        </p:txBody>
      </p:sp>
    </p:spTree>
    <p:extLst>
      <p:ext uri="{BB962C8B-B14F-4D97-AF65-F5344CB8AC3E}">
        <p14:creationId xmlns:p14="http://schemas.microsoft.com/office/powerpoint/2010/main" val="8954862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06400"/>
            <a:ext cx="9144000" cy="60305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37263" y="116632"/>
            <a:ext cx="5106736" cy="6741368"/>
          </a:xfrm>
          <a:effectLst>
            <a:outerShdw blurRad="63500" dist="35921" dir="2700000" algn="ctr" rotWithShape="0">
              <a:schemeClr val="tx2">
                <a:alpha val="74998"/>
              </a:schemeClr>
            </a:outerShdw>
          </a:effectLst>
          <a:extLst/>
        </p:spPr>
        <p:txBody>
          <a:bodyP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x-none" sz="3600" b="1" dirty="0" smtClean="0">
                <a:effectLst>
                  <a:glow rad="127000">
                    <a:schemeClr val="tx1"/>
                  </a:glow>
                </a:effectLst>
                <a:latin typeface="Arial" charset="0"/>
                <a:ea typeface="ＭＳ Ｐゴシック" charset="0"/>
                <a:cs typeface="ＭＳ Ｐゴシック" charset="0"/>
              </a:rPr>
              <a:t>Гэтэл өөр хүмүүс хоёр мянган жил амьдарсан агаад сайныг үл амссан байлаа ч тэд бүгд нэг л газар уруу явдаггүй гэж үү?</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(6:6).</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726939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753392" y="1878666"/>
            <a:ext cx="7469001" cy="4979334"/>
          </a:xfrm>
          <a:prstGeom prst="rect">
            <a:avLst/>
          </a:prstGeom>
        </p:spPr>
      </p:pic>
      <p:sp>
        <p:nvSpPr>
          <p:cNvPr id="900098" name="Rectangle 2"/>
          <p:cNvSpPr>
            <a:spLocks noGrp="1" noChangeArrowheads="1"/>
          </p:cNvSpPr>
          <p:nvPr>
            <p:ph type="ctrTitle"/>
          </p:nvPr>
        </p:nvSpPr>
        <p:spPr>
          <a:xfrm>
            <a:off x="0" y="368300"/>
            <a:ext cx="9144000" cy="2136588"/>
          </a:xfrm>
          <a:effectLst/>
          <a:extLst/>
        </p:spPr>
        <p:txBody>
          <a:bodyPr/>
          <a:lstStyle/>
          <a:p>
            <a:pPr>
              <a:defRPr/>
            </a:pPr>
            <a:r>
              <a:rPr lang="en-US" sz="4800" b="1" dirty="0" err="1" smtClean="0">
                <a:solidFill>
                  <a:srgbClr val="000000"/>
                </a:solidFill>
                <a:latin typeface="Arial" charset="0"/>
                <a:ea typeface="ＭＳ Ｐゴシック" charset="0"/>
                <a:cs typeface="ＭＳ Ｐゴシック" charset="0"/>
              </a:rPr>
              <a:t>Мөнгөндөө</a:t>
            </a:r>
            <a:r>
              <a:rPr lang="en-US" sz="4800" b="1" dirty="0" smtClean="0">
                <a:solidFill>
                  <a:srgbClr val="000000"/>
                </a:solidFill>
                <a:latin typeface="Arial" charset="0"/>
                <a:ea typeface="ＭＳ Ｐゴシック" charset="0"/>
                <a:cs typeface="ＭＳ Ｐゴシック" charset="0"/>
              </a:rPr>
              <a:t> </a:t>
            </a:r>
            <a:r>
              <a:rPr lang="en-US" sz="4800" b="1" dirty="0" err="1" smtClean="0">
                <a:solidFill>
                  <a:srgbClr val="000000"/>
                </a:solidFill>
                <a:latin typeface="Arial" charset="0"/>
                <a:ea typeface="ＭＳ Ｐゴシック" charset="0"/>
                <a:cs typeface="ＭＳ Ｐゴシック" charset="0"/>
              </a:rPr>
              <a:t>цадаж</a:t>
            </a:r>
            <a:r>
              <a:rPr lang="en-US" sz="4800" b="1" dirty="0" smtClean="0">
                <a:solidFill>
                  <a:srgbClr val="000000"/>
                </a:solidFill>
                <a:latin typeface="Arial" charset="0"/>
                <a:ea typeface="ＭＳ Ｐゴシック" charset="0"/>
                <a:cs typeface="ＭＳ Ｐゴシック" charset="0"/>
              </a:rPr>
              <a:t> </a:t>
            </a:r>
            <a:r>
              <a:rPr lang="en-US" sz="4800" b="1" dirty="0" err="1" smtClean="0">
                <a:solidFill>
                  <a:srgbClr val="000000"/>
                </a:solidFill>
                <a:latin typeface="Arial" charset="0"/>
                <a:ea typeface="ＭＳ Ｐゴシック" charset="0"/>
                <a:cs typeface="ＭＳ Ｐゴシック" charset="0"/>
              </a:rPr>
              <a:t>ханадаггүй</a:t>
            </a:r>
            <a:r>
              <a:rPr lang="en-US" sz="4800" b="1" dirty="0" smtClean="0">
                <a:solidFill>
                  <a:srgbClr val="000000"/>
                </a:solidFill>
                <a:latin typeface="Arial" charset="0"/>
                <a:ea typeface="ＭＳ Ｐゴシック" charset="0"/>
                <a:cs typeface="ＭＳ Ｐゴシック" charset="0"/>
              </a:rPr>
              <a:t> </a:t>
            </a:r>
            <a:r>
              <a:rPr lang="en-US" sz="4800" b="1" dirty="0" err="1" smtClean="0">
                <a:solidFill>
                  <a:srgbClr val="000000"/>
                </a:solidFill>
                <a:latin typeface="Arial" charset="0"/>
                <a:ea typeface="ＭＳ Ｐゴシック" charset="0"/>
                <a:cs typeface="ＭＳ Ｐゴシック" charset="0"/>
              </a:rPr>
              <a:t>хүмүүст</a:t>
            </a:r>
            <a:r>
              <a:rPr lang="en-US" sz="4800" b="1" dirty="0" smtClean="0">
                <a:solidFill>
                  <a:srgbClr val="000000"/>
                </a:solidFill>
                <a:latin typeface="Arial" charset="0"/>
                <a:ea typeface="ＭＳ Ｐゴシック" charset="0"/>
                <a:cs typeface="ＭＳ Ｐゴシック" charset="0"/>
              </a:rPr>
              <a:t> </a:t>
            </a:r>
            <a:r>
              <a:rPr lang="en-US" sz="4800" b="1" dirty="0" err="1" smtClean="0">
                <a:solidFill>
                  <a:srgbClr val="000000"/>
                </a:solidFill>
                <a:latin typeface="Arial" charset="0"/>
                <a:ea typeface="ＭＳ Ｐゴシック" charset="0"/>
                <a:cs typeface="ＭＳ Ｐゴシック" charset="0"/>
              </a:rPr>
              <a:t>амьдрал</a:t>
            </a:r>
            <a:r>
              <a:rPr lang="en-US" sz="4800" b="1" dirty="0" smtClean="0">
                <a:solidFill>
                  <a:srgbClr val="000000"/>
                </a:solidFill>
                <a:latin typeface="Arial" charset="0"/>
                <a:ea typeface="ＭＳ Ｐゴシック" charset="0"/>
                <a:cs typeface="ＭＳ Ｐゴシック" charset="0"/>
              </a:rPr>
              <a:t> </a:t>
            </a:r>
            <a:r>
              <a:rPr lang="en-US" sz="4800" b="1" dirty="0" err="1" smtClean="0">
                <a:solidFill>
                  <a:srgbClr val="000000"/>
                </a:solidFill>
                <a:latin typeface="Arial" charset="0"/>
                <a:ea typeface="ＭＳ Ｐゴシック" charset="0"/>
                <a:cs typeface="ＭＳ Ｐゴシック" charset="0"/>
              </a:rPr>
              <a:t>нь</a:t>
            </a:r>
            <a:r>
              <a:rPr lang="en-US" sz="4800" b="1" dirty="0" smtClean="0">
                <a:solidFill>
                  <a:srgbClr val="000000"/>
                </a:solidFill>
                <a:latin typeface="Arial" charset="0"/>
                <a:ea typeface="ＭＳ Ｐゴシック" charset="0"/>
                <a:cs typeface="ＭＳ Ｐゴシック" charset="0"/>
              </a:rPr>
              <a:t> </a:t>
            </a:r>
            <a:r>
              <a:rPr lang="en-US" sz="4800" b="1" dirty="0" err="1" smtClean="0">
                <a:solidFill>
                  <a:srgbClr val="000000"/>
                </a:solidFill>
                <a:latin typeface="Arial" charset="0"/>
                <a:ea typeface="ＭＳ Ｐゴシック" charset="0"/>
                <a:cs typeface="ＭＳ Ｐゴシック" charset="0"/>
              </a:rPr>
              <a:t>утгагүй</a:t>
            </a:r>
            <a:r>
              <a:rPr lang="en-US" sz="4800" b="1" dirty="0" smtClean="0">
                <a:solidFill>
                  <a:srgbClr val="000000"/>
                </a:solidFill>
                <a:latin typeface="Arial" charset="0"/>
                <a:ea typeface="ＭＳ Ｐゴシック" charset="0"/>
                <a:cs typeface="ＭＳ Ｐゴシック" charset="0"/>
              </a:rPr>
              <a:t> (</a:t>
            </a:r>
            <a:r>
              <a:rPr lang="en-US" sz="4800" b="1" dirty="0">
                <a:solidFill>
                  <a:srgbClr val="000000"/>
                </a:solidFill>
                <a:latin typeface="Arial" charset="0"/>
                <a:ea typeface="ＭＳ Ｐゴシック" charset="0"/>
                <a:cs typeface="ＭＳ Ｐゴシック" charset="0"/>
              </a:rPr>
              <a:t>6:7-</a:t>
            </a:r>
            <a:r>
              <a:rPr lang="en-US" sz="4800" b="1" dirty="0" smtClean="0">
                <a:solidFill>
                  <a:srgbClr val="000000"/>
                </a:solidFill>
                <a:latin typeface="Arial" charset="0"/>
                <a:ea typeface="ＭＳ Ｐゴシック" charset="0"/>
                <a:cs typeface="ＭＳ Ｐゴシック" charset="0"/>
              </a:rPr>
              <a:t>9). </a:t>
            </a:r>
            <a:endParaRPr lang="en-US" sz="4800" b="1"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867990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93700"/>
            <a:ext cx="9144000" cy="6054328"/>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err="1" smtClean="0">
                <a:effectLst>
                  <a:glow rad="127000">
                    <a:schemeClr val="tx1"/>
                  </a:glow>
                </a:effectLst>
                <a:latin typeface="Arial" charset="0"/>
                <a:ea typeface="ＭＳ Ｐゴシック" charset="0"/>
                <a:cs typeface="ＭＳ Ｐゴシック" charset="0"/>
              </a:rPr>
              <a:t>Хүний</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бүх</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л</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зүтгэл</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амандаа</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л</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зориулагдах</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боловч</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хүсэл</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ханах</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нь</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үгүй</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ажээ</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(6:</a:t>
            </a:r>
            <a:r>
              <a:rPr lang="en-US" sz="3600" b="1" dirty="0" smtClean="0">
                <a:effectLst>
                  <a:glow rad="127000">
                    <a:schemeClr val="tx1"/>
                  </a:glow>
                </a:effectLst>
                <a:latin typeface="Arial" charset="0"/>
                <a:ea typeface="ＭＳ Ｐゴシック" charset="0"/>
                <a:cs typeface="ＭＳ Ｐゴシック" charset="0"/>
              </a:rPr>
              <a:t>7)</a:t>
            </a:r>
            <a:r>
              <a:rPr lang="en-US" sz="3600" b="1" dirty="0">
                <a:effectLst>
                  <a:glow rad="127000">
                    <a:schemeClr val="tx1"/>
                  </a:glow>
                </a:effectLst>
                <a:latin typeface="Arial" charset="0"/>
                <a:ea typeface="ＭＳ Ｐゴシック" charset="0"/>
                <a:cs typeface="ＭＳ Ｐゴシック" charset="0"/>
              </a:rPr>
              <a:t>.</a:t>
            </a:r>
            <a:br>
              <a:rPr lang="en-US" sz="3600" b="1" dirty="0">
                <a:effectLst>
                  <a:glow rad="127000">
                    <a:schemeClr val="tx1"/>
                  </a:glow>
                </a:effectLst>
                <a:latin typeface="Arial" charset="0"/>
                <a:ea typeface="ＭＳ Ｐゴシック" charset="0"/>
                <a:cs typeface="ＭＳ Ｐゴシック" charset="0"/>
              </a:rPr>
            </a:b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0" y="0"/>
            <a:ext cx="3914555" cy="2591863"/>
          </a:xfrm>
          <a:prstGeom prst="rect">
            <a:avLst/>
          </a:prstGeom>
        </p:spPr>
      </p:pic>
    </p:spTree>
    <p:extLst>
      <p:ext uri="{BB962C8B-B14F-4D97-AF65-F5344CB8AC3E}">
        <p14:creationId xmlns:p14="http://schemas.microsoft.com/office/powerpoint/2010/main" val="23771745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792"/>
            <a:ext cx="5149344" cy="68657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383901" y="116632"/>
            <a:ext cx="4760098" cy="6741368"/>
          </a:xfrm>
          <a:effectLst>
            <a:outerShdw blurRad="63500" dist="35921" dir="2700000" algn="ctr" rotWithShape="0">
              <a:schemeClr val="tx2">
                <a:alpha val="74998"/>
              </a:schemeClr>
            </a:outerShdw>
          </a:effectLst>
          <a:extLst/>
        </p:spPr>
        <p:txBody>
          <a:bodyPr anchor="t"/>
          <a:lstStyle/>
          <a:p>
            <a:pPr>
              <a:defRPr/>
            </a:pPr>
            <a:r>
              <a:rPr lang="ru-RU" sz="4000" b="1" dirty="0" smtClean="0">
                <a:effectLst>
                  <a:glow rad="127000">
                    <a:schemeClr val="tx1"/>
                  </a:glow>
                </a:effectLst>
                <a:latin typeface="Arial" charset="0"/>
                <a:ea typeface="ＭＳ Ｐゴシック" charset="0"/>
                <a:cs typeface="ＭＳ Ｐゴシック" charset="0"/>
              </a:rPr>
              <a:t>"</a:t>
            </a:r>
            <a:r>
              <a:rPr lang="en-US" sz="4000" b="1" dirty="0" err="1" smtClean="0">
                <a:effectLst>
                  <a:glow rad="127000">
                    <a:schemeClr val="tx1"/>
                  </a:glow>
                </a:effectLst>
                <a:latin typeface="Arial" charset="0"/>
                <a:ea typeface="ＭＳ Ｐゴシック" charset="0"/>
                <a:cs typeface="ＭＳ Ｐゴシック" charset="0"/>
              </a:rPr>
              <a:t>Ухаантан</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нь</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тэнэгээсээ</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юугаараа</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илүү</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юм</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бэ</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Амьд</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байгсдын</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өмнө</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хэрхэн</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явахаа</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мэдэх</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нь</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ядуу</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хүнд</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ямар</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ашиг</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өгөх</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юм</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бэ</a:t>
            </a:r>
            <a:r>
              <a:rPr lang="en-US" sz="4000" b="1" dirty="0" smtClean="0">
                <a:effectLst>
                  <a:glow rad="127000">
                    <a:schemeClr val="tx1"/>
                  </a:glow>
                </a:effectLst>
                <a:latin typeface="Arial" charset="0"/>
                <a:ea typeface="ＭＳ Ｐゴシック" charset="0"/>
                <a:cs typeface="ＭＳ Ｐゴシック" charset="0"/>
              </a:rPr>
              <a:t>?</a:t>
            </a: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 </a:t>
            </a:r>
            <a:br>
              <a:rPr lang="en-US" sz="4000" b="1" dirty="0" smtClean="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(6:8)</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437193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92658" y="116632"/>
            <a:ext cx="4551342" cy="3710280"/>
          </a:xfrm>
          <a:solidFill>
            <a:srgbClr val="000000"/>
          </a:solidFill>
          <a:effectLst>
            <a:outerShdw blurRad="63500" dist="35921" dir="2700000" algn="ctr" rotWithShape="0">
              <a:schemeClr val="tx2">
                <a:alpha val="74998"/>
              </a:schemeClr>
            </a:outerShdw>
          </a:effectLst>
          <a:extLst/>
        </p:spPr>
        <p:txBody>
          <a:bodyPr/>
          <a:lstStyle/>
          <a:p>
            <a:pPr>
              <a:defRPr/>
            </a:pPr>
            <a:r>
              <a:rPr lang="ru-RU" sz="4000" b="1" dirty="0" smtClean="0">
                <a:effectLst>
                  <a:glow rad="127000">
                    <a:schemeClr val="tx1"/>
                  </a:glow>
                </a:effectLst>
                <a:latin typeface="Arial" charset="0"/>
                <a:ea typeface="ＭＳ Ｐゴシック" charset="0"/>
                <a:cs typeface="ＭＳ Ｐゴシック" charset="0"/>
              </a:rPr>
              <a:t>"</a:t>
            </a:r>
            <a:r>
              <a:rPr lang="x-none" sz="4000" b="1" dirty="0" smtClean="0">
                <a:effectLst>
                  <a:glow rad="127000">
                    <a:schemeClr val="tx1"/>
                  </a:glow>
                </a:effectLst>
                <a:latin typeface="Arial" charset="0"/>
                <a:ea typeface="ＭＳ Ｐゴシック" charset="0"/>
                <a:cs typeface="ＭＳ Ｐゴシック" charset="0"/>
              </a:rPr>
              <a:t>Нүд юу харж байгаа нь сэтгэл юу хүсэж байгаагаас илүү чухал юм</a:t>
            </a: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 </a:t>
            </a:r>
            <a:br>
              <a:rPr lang="en-US" sz="4000" b="1" dirty="0" smtClean="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(6:9a).</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602557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765383"/>
            <a:ext cx="9161831" cy="609261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91360" y="1408999"/>
            <a:ext cx="4551342" cy="3710280"/>
          </a:xfrm>
          <a:noFill/>
          <a:effectLst>
            <a:outerShdw blurRad="63500" dist="35921" dir="2700000" algn="ctr" rotWithShape="0">
              <a:schemeClr val="tx2">
                <a:alpha val="74998"/>
              </a:schemeClr>
            </a:outerShdw>
          </a:effectLst>
          <a:extLst/>
        </p:spPr>
        <p:txBody>
          <a:bodyPr/>
          <a:lstStyle/>
          <a:p>
            <a:pPr>
              <a:defRPr/>
            </a:pPr>
            <a:r>
              <a:rPr lang="ru-RU" sz="4000" b="1" dirty="0" smtClean="0">
                <a:effectLst>
                  <a:glow rad="127000">
                    <a:schemeClr val="tx1"/>
                  </a:glow>
                </a:effectLst>
                <a:latin typeface="Arial" charset="0"/>
                <a:ea typeface="ＭＳ Ｐゴシック" charset="0"/>
                <a:cs typeface="ＭＳ Ｐゴシック" charset="0"/>
              </a:rPr>
              <a:t>"</a:t>
            </a:r>
            <a:r>
              <a:rPr lang="en-US" sz="4000" b="1" dirty="0" err="1" smtClean="0">
                <a:effectLst>
                  <a:glow rad="127000">
                    <a:schemeClr val="tx1"/>
                  </a:glow>
                </a:effectLst>
                <a:latin typeface="Arial" charset="0"/>
                <a:ea typeface="ＭＳ Ｐゴシック" charset="0"/>
                <a:cs typeface="ＭＳ Ｐゴシック" charset="0"/>
              </a:rPr>
              <a:t>Зүгээр</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л</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сайн</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зүйлсийн</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талаар</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мөрөөдөх</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нь</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утгагүй</a:t>
            </a:r>
            <a:r>
              <a:rPr lang="en-US" sz="4000" b="1" dirty="0" smtClean="0">
                <a:effectLst>
                  <a:glow rad="127000">
                    <a:schemeClr val="tx1"/>
                  </a:glow>
                </a:effectLst>
                <a:latin typeface="Arial" charset="0"/>
                <a:ea typeface="ＭＳ Ｐゴシック" charset="0"/>
                <a:cs typeface="ＭＳ Ｐゴシック" charset="0"/>
              </a:rPr>
              <a:t>—</a:t>
            </a:r>
            <a:r>
              <a:rPr lang="en-US" sz="4000" b="1" dirty="0" err="1" smtClean="0">
                <a:effectLst>
                  <a:glow rad="127000">
                    <a:schemeClr val="tx1"/>
                  </a:glow>
                </a:effectLst>
                <a:latin typeface="Arial" charset="0"/>
                <a:ea typeface="ＭＳ Ｐゴシック" charset="0"/>
                <a:cs typeface="ＭＳ Ｐゴシック" charset="0"/>
              </a:rPr>
              <a:t>салхи</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хөөж</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байгаа</a:t>
            </a:r>
            <a:r>
              <a:rPr lang="en-US" sz="4000" b="1" dirty="0" smtClean="0">
                <a:effectLst>
                  <a:glow rad="127000">
                    <a:schemeClr val="tx1"/>
                  </a:glow>
                </a:effectLst>
                <a:latin typeface="Arial" charset="0"/>
                <a:ea typeface="ＭＳ Ｐゴシック" charset="0"/>
                <a:cs typeface="ＭＳ Ｐゴシック" charset="0"/>
              </a:rPr>
              <a:t> </a:t>
            </a:r>
            <a:r>
              <a:rPr lang="en-US" sz="4000" b="1" dirty="0" err="1" smtClean="0">
                <a:effectLst>
                  <a:glow rad="127000">
                    <a:schemeClr val="tx1"/>
                  </a:glow>
                </a:effectLst>
                <a:latin typeface="Arial" charset="0"/>
                <a:ea typeface="ＭＳ Ｐゴシック" charset="0"/>
                <a:cs typeface="ＭＳ Ｐゴシック" charset="0"/>
              </a:rPr>
              <a:t>мэт</a:t>
            </a: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 (6:9б </a:t>
            </a:r>
            <a:r>
              <a:rPr lang="en-US" sz="4000" b="1" dirty="0" err="1" smtClean="0">
                <a:effectLst>
                  <a:glow rad="127000">
                    <a:schemeClr val="tx1"/>
                  </a:glow>
                </a:effectLst>
                <a:latin typeface="Arial" charset="0"/>
                <a:ea typeface="ＭＳ Ｐゴシック" charset="0"/>
                <a:cs typeface="ＭＳ Ｐゴシック" charset="0"/>
              </a:rPr>
              <a:t>орчуулга</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581787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lstStyle/>
          <a:p>
            <a:pPr>
              <a:defRPr/>
            </a:pPr>
            <a:r>
              <a:rPr lang="en-US" sz="6000" b="1" dirty="0" err="1" smtClean="0">
                <a:effectLst>
                  <a:glow rad="127000">
                    <a:schemeClr val="tx1"/>
                  </a:glow>
                </a:effectLst>
                <a:latin typeface="Arial" charset="0"/>
                <a:ea typeface="ＭＳ Ｐゴシック" charset="0"/>
                <a:cs typeface="ＭＳ Ｐゴシック" charset="0"/>
              </a:rPr>
              <a:t>Мөнгөний</a:t>
            </a:r>
            <a:r>
              <a:rPr lang="en-US" sz="6000" b="1" dirty="0" smtClean="0">
                <a:effectLst>
                  <a:glow rad="127000">
                    <a:schemeClr val="tx1"/>
                  </a:glow>
                </a:effectLst>
                <a:latin typeface="Arial" charset="0"/>
                <a:ea typeface="ＭＳ Ｐゴシック" charset="0"/>
                <a:cs typeface="ＭＳ Ｐゴシック" charset="0"/>
              </a:rPr>
              <a:t> </a:t>
            </a:r>
            <a:r>
              <a:rPr lang="en-US" sz="6000" b="1" dirty="0" err="1" smtClean="0">
                <a:effectLst>
                  <a:glow rad="127000">
                    <a:schemeClr val="tx1"/>
                  </a:glow>
                </a:effectLst>
                <a:latin typeface="Arial" charset="0"/>
                <a:ea typeface="ＭＳ Ｐゴシック" charset="0"/>
                <a:cs typeface="ＭＳ Ｐゴシック" charset="0"/>
              </a:rPr>
              <a:t>талаар</a:t>
            </a:r>
            <a:r>
              <a:rPr lang="en-US" sz="6000" b="1" dirty="0" smtClean="0">
                <a:effectLst>
                  <a:glow rad="127000">
                    <a:schemeClr val="tx1"/>
                  </a:glow>
                </a:effectLst>
                <a:latin typeface="Arial" charset="0"/>
                <a:ea typeface="ＭＳ Ｐゴシック" charset="0"/>
                <a:cs typeface="ＭＳ Ｐゴシック" charset="0"/>
              </a:rPr>
              <a:t> </a:t>
            </a:r>
            <a:r>
              <a:rPr lang="en-US" sz="6000" b="1" dirty="0" err="1" smtClean="0">
                <a:effectLst>
                  <a:glow rad="127000">
                    <a:schemeClr val="tx1"/>
                  </a:glow>
                </a:effectLst>
                <a:latin typeface="Arial" charset="0"/>
                <a:ea typeface="ＭＳ Ｐゴシック" charset="0"/>
                <a:cs typeface="ＭＳ Ｐゴシック" charset="0"/>
              </a:rPr>
              <a:t>бид</a:t>
            </a:r>
            <a:r>
              <a:rPr lang="en-US" sz="6000" b="1" dirty="0" smtClean="0">
                <a:effectLst>
                  <a:glow rad="127000">
                    <a:schemeClr val="tx1"/>
                  </a:glow>
                </a:effectLst>
                <a:latin typeface="Arial" charset="0"/>
                <a:ea typeface="ＭＳ Ｐゴシック" charset="0"/>
                <a:cs typeface="ＭＳ Ｐゴシック" charset="0"/>
              </a:rPr>
              <a:t> </a:t>
            </a:r>
            <a:r>
              <a:rPr lang="en-US" sz="6000" b="1" dirty="0" err="1" smtClean="0">
                <a:effectLst>
                  <a:glow rad="127000">
                    <a:schemeClr val="tx1"/>
                  </a:glow>
                </a:effectLst>
                <a:latin typeface="Arial" charset="0"/>
                <a:ea typeface="ＭＳ Ｐゴシック" charset="0"/>
                <a:cs typeface="ＭＳ Ｐゴシック" charset="0"/>
              </a:rPr>
              <a:t>юу</a:t>
            </a:r>
            <a:r>
              <a:rPr lang="en-US" sz="6000" b="1" dirty="0" smtClean="0">
                <a:effectLst>
                  <a:glow rad="127000">
                    <a:schemeClr val="tx1"/>
                  </a:glow>
                </a:effectLst>
                <a:latin typeface="Arial" charset="0"/>
                <a:ea typeface="ＭＳ Ｐゴシック" charset="0"/>
                <a:cs typeface="ＭＳ Ｐゴシック" charset="0"/>
              </a:rPr>
              <a:t> </a:t>
            </a:r>
            <a:r>
              <a:rPr lang="en-US" sz="6000" b="1" dirty="0" err="1" smtClean="0">
                <a:effectLst>
                  <a:glow rad="127000">
                    <a:schemeClr val="tx1"/>
                  </a:glow>
                </a:effectLst>
                <a:latin typeface="Arial" charset="0"/>
                <a:ea typeface="ＭＳ Ｐゴシック" charset="0"/>
                <a:cs typeface="ＭＳ Ｐゴシック" charset="0"/>
              </a:rPr>
              <a:t>гэж</a:t>
            </a:r>
            <a:r>
              <a:rPr lang="en-US" sz="6000" b="1" dirty="0" smtClean="0">
                <a:effectLst>
                  <a:glow rad="127000">
                    <a:schemeClr val="tx1"/>
                  </a:glow>
                </a:effectLst>
                <a:latin typeface="Arial" charset="0"/>
                <a:ea typeface="ＭＳ Ｐゴシック" charset="0"/>
                <a:cs typeface="ＭＳ Ｐゴシック" charset="0"/>
              </a:rPr>
              <a:t> </a:t>
            </a:r>
            <a:r>
              <a:rPr lang="en-US" sz="6000" b="1" dirty="0" err="1" smtClean="0">
                <a:effectLst>
                  <a:glow rad="127000">
                    <a:schemeClr val="tx1"/>
                  </a:glow>
                </a:effectLst>
                <a:latin typeface="Arial" charset="0"/>
                <a:ea typeface="ＭＳ Ｐゴシック" charset="0"/>
                <a:cs typeface="ＭＳ Ｐゴシック" charset="0"/>
              </a:rPr>
              <a:t>үзэх</a:t>
            </a:r>
            <a:r>
              <a:rPr lang="en-US" sz="6000" b="1" dirty="0" smtClean="0">
                <a:effectLst>
                  <a:glow rad="127000">
                    <a:schemeClr val="tx1"/>
                  </a:glow>
                </a:effectLst>
                <a:latin typeface="Arial" charset="0"/>
                <a:ea typeface="ＭＳ Ｐゴシック" charset="0"/>
                <a:cs typeface="ＭＳ Ｐゴシック" charset="0"/>
              </a:rPr>
              <a:t> </a:t>
            </a:r>
            <a:r>
              <a:rPr lang="en-US" sz="6000" b="1" dirty="0" err="1" smtClean="0">
                <a:effectLst>
                  <a:glow rad="127000">
                    <a:schemeClr val="tx1"/>
                  </a:glow>
                </a:effectLst>
                <a:latin typeface="Arial" charset="0"/>
                <a:ea typeface="ＭＳ Ｐゴシック" charset="0"/>
                <a:cs typeface="ＭＳ Ｐゴシック" charset="0"/>
              </a:rPr>
              <a:t>ёстой</a:t>
            </a:r>
            <a:r>
              <a:rPr lang="en-US" sz="6000" b="1" dirty="0" smtClean="0">
                <a:effectLst>
                  <a:glow rad="127000">
                    <a:schemeClr val="tx1"/>
                  </a:glow>
                </a:effectLst>
                <a:latin typeface="Arial" charset="0"/>
                <a:ea typeface="ＭＳ Ｐゴシック" charset="0"/>
                <a:cs typeface="ＭＳ Ｐゴシック" charset="0"/>
              </a:rPr>
              <a:t> </a:t>
            </a:r>
            <a:r>
              <a:rPr lang="en-US" sz="6000" b="1" dirty="0" err="1" smtClean="0">
                <a:effectLst>
                  <a:glow rad="127000">
                    <a:schemeClr val="tx1"/>
                  </a:glow>
                </a:effectLst>
                <a:latin typeface="Arial" charset="0"/>
                <a:ea typeface="ＭＳ Ｐゴシック" charset="0"/>
                <a:cs typeface="ＭＳ Ｐゴシック" charset="0"/>
              </a:rPr>
              <a:t>вэ</a:t>
            </a:r>
            <a:r>
              <a:rPr lang="en-US" sz="6000" b="1" dirty="0" smtClean="0">
                <a:effectLst>
                  <a:glow rad="127000">
                    <a:schemeClr val="tx1"/>
                  </a:glow>
                </a:effectLst>
                <a:latin typeface="Arial" charset="0"/>
                <a:ea typeface="ＭＳ Ｐゴシック" charset="0"/>
                <a:cs typeface="ＭＳ Ｐゴシック" charset="0"/>
              </a:rPr>
              <a:t>?</a:t>
            </a:r>
            <a:endParaRPr lang="en-US" sz="6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970047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1200" y="515948"/>
            <a:ext cx="7708900" cy="4851400"/>
          </a:xfrm>
          <a:prstGeom prst="rect">
            <a:avLst/>
          </a:prstGeom>
        </p:spPr>
      </p:pic>
      <p:sp>
        <p:nvSpPr>
          <p:cNvPr id="900098" name="Rectangle 2"/>
          <p:cNvSpPr>
            <a:spLocks noGrp="1" noChangeArrowheads="1"/>
          </p:cNvSpPr>
          <p:nvPr>
            <p:ph type="ctrTitle"/>
          </p:nvPr>
        </p:nvSpPr>
        <p:spPr>
          <a:xfrm>
            <a:off x="0" y="97316"/>
            <a:ext cx="9144000" cy="1503030"/>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5:8–6:9 </a:t>
            </a:r>
            <a:r>
              <a:rPr lang="en-US" sz="4800" b="1" dirty="0" err="1" smtClean="0">
                <a:effectLst>
                  <a:glow rad="127000">
                    <a:schemeClr val="tx1"/>
                  </a:glow>
                </a:effectLst>
                <a:latin typeface="Arial" charset="0"/>
                <a:ea typeface="ＭＳ Ｐゴシック" charset="0"/>
                <a:cs typeface="ＭＳ Ｐゴシック" charset="0"/>
              </a:rPr>
              <a:t>Гол</a:t>
            </a:r>
            <a:r>
              <a:rPr lang="en-US" sz="4800" b="1" dirty="0" smtClean="0">
                <a:effectLst>
                  <a:glow rad="127000">
                    <a:schemeClr val="tx1"/>
                  </a:glow>
                </a:effectLst>
                <a:latin typeface="Arial" charset="0"/>
                <a:ea typeface="ＭＳ Ｐゴシック" charset="0"/>
                <a:cs typeface="ＭＳ Ｐゴシック" charset="0"/>
              </a:rPr>
              <a:t> </a:t>
            </a:r>
            <a:r>
              <a:rPr lang="en-US" sz="4800" b="1" dirty="0" err="1" smtClean="0">
                <a:effectLst>
                  <a:glow rad="127000">
                    <a:schemeClr val="tx1"/>
                  </a:glow>
                </a:effectLst>
                <a:latin typeface="Arial" charset="0"/>
                <a:ea typeface="ＭＳ Ｐゴシック" charset="0"/>
                <a:cs typeface="ＭＳ Ｐゴシック" charset="0"/>
              </a:rPr>
              <a:t>санаа</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298096"/>
            <a:ext cx="9144000" cy="15030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err="1" smtClean="0">
                <a:effectLst>
                  <a:glow rad="127000">
                    <a:schemeClr val="tx1"/>
                  </a:glow>
                </a:effectLst>
                <a:latin typeface="Arial" charset="0"/>
                <a:ea typeface="ＭＳ Ｐゴシック" charset="0"/>
                <a:cs typeface="ＭＳ Ｐゴシック" charset="0"/>
              </a:rPr>
              <a:t>Материализм</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нь</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олон</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муу</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үр</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дагавартай</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боловч</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бурханлаг</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хүн</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эд</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баялгаар</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solidFill>
                  <a:srgbClr val="FFFF00"/>
                </a:solidFill>
                <a:effectLst>
                  <a:glow rad="127000">
                    <a:schemeClr val="tx1"/>
                  </a:glow>
                </a:effectLst>
                <a:latin typeface="Arial" charset="0"/>
                <a:ea typeface="ＭＳ Ｐゴシック" charset="0"/>
                <a:cs typeface="ＭＳ Ｐゴシック" charset="0"/>
              </a:rPr>
              <a:t>жаргалтай</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амьдарч</a:t>
            </a:r>
            <a:r>
              <a:rPr lang="en-US" sz="3600" b="1" dirty="0" smtClean="0">
                <a:effectLst>
                  <a:glow rad="127000">
                    <a:schemeClr val="tx1"/>
                  </a:glow>
                </a:effectLst>
                <a:latin typeface="Arial" charset="0"/>
                <a:ea typeface="ＭＳ Ｐゴシック" charset="0"/>
                <a:cs typeface="ＭＳ Ｐゴシック" charset="0"/>
              </a:rPr>
              <a:t> </a:t>
            </a:r>
            <a:r>
              <a:rPr lang="en-US" sz="3600" b="1" dirty="0" err="1" smtClean="0">
                <a:effectLst>
                  <a:glow rad="127000">
                    <a:schemeClr val="tx1"/>
                  </a:glow>
                </a:effectLst>
                <a:latin typeface="Arial" charset="0"/>
                <a:ea typeface="ＭＳ Ｐゴシック" charset="0"/>
                <a:cs typeface="ＭＳ Ｐゴシック" charset="0"/>
              </a:rPr>
              <a:t>чадна</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6371369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95732" y="0"/>
            <a:ext cx="8586788" cy="6858000"/>
          </a:xfrm>
          <a:prstGeom prst="rect">
            <a:avLst/>
          </a:prstGeom>
        </p:spPr>
      </p:pic>
      <p:sp>
        <p:nvSpPr>
          <p:cNvPr id="900098" name="Rectangle 2"/>
          <p:cNvSpPr>
            <a:spLocks noGrp="1" noChangeArrowheads="1"/>
          </p:cNvSpPr>
          <p:nvPr>
            <p:ph type="ctrTitle"/>
          </p:nvPr>
        </p:nvSpPr>
        <p:spPr>
          <a:xfrm>
            <a:off x="0" y="1"/>
            <a:ext cx="9144000" cy="2504888"/>
          </a:xfrm>
          <a:effectLst>
            <a:outerShdw blurRad="63500" dist="35921" dir="2700000" algn="ctr" rotWithShape="0">
              <a:schemeClr val="tx2">
                <a:alpha val="74998"/>
              </a:schemeClr>
            </a:outerShdw>
          </a:effectLst>
          <a:extLst/>
        </p:spPr>
        <p:txBody>
          <a:bodyPr/>
          <a:lstStyle/>
          <a:p>
            <a:pPr>
              <a:defRPr/>
            </a:pPr>
            <a:r>
              <a:rPr lang="en-US" sz="5400" b="1" dirty="0" err="1" smtClean="0">
                <a:effectLst>
                  <a:glow rad="127000">
                    <a:schemeClr val="tx1"/>
                  </a:glow>
                </a:effectLst>
                <a:latin typeface="Arial" charset="0"/>
                <a:ea typeface="ＭＳ Ｐゴシック" charset="0"/>
                <a:cs typeface="ＭＳ Ｐゴシック" charset="0"/>
              </a:rPr>
              <a:t>Мөнгөний</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талаарх</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гурван</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үнэн</a:t>
            </a:r>
            <a:r>
              <a:rPr lang="en-U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2351300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x-none" sz="4000" b="1" dirty="0" smtClean="0">
                <a:effectLst>
                  <a:glow rad="127000">
                    <a:schemeClr val="tx1"/>
                  </a:glow>
                </a:effectLst>
                <a:latin typeface="Arial" charset="0"/>
                <a:ea typeface="ＭＳ Ｐゴシック" charset="0"/>
                <a:cs typeface="ＭＳ Ｐゴシック" charset="0"/>
              </a:rPr>
              <a:t> </a:t>
            </a:r>
            <a:r>
              <a:rPr lang="en-US" sz="4000" b="1" dirty="0">
                <a:effectLst>
                  <a:glow rad="127000">
                    <a:schemeClr val="tx1"/>
                  </a:glow>
                </a:effectLst>
                <a:latin typeface="Arial" charset="0"/>
                <a:ea typeface="ＭＳ Ｐゴシック" charset="0"/>
                <a:cs typeface="ＭＳ Ｐゴシック" charset="0"/>
              </a:rPr>
              <a:t>I. </a:t>
            </a:r>
            <a:r>
              <a:rPr lang="en-US" sz="4000" b="1" dirty="0" err="1">
                <a:effectLst>
                  <a:glow rad="127000">
                    <a:schemeClr val="tx1"/>
                  </a:glow>
                </a:effectLst>
                <a:latin typeface="Arial" charset="0"/>
                <a:ea typeface="ＭＳ Ｐゴシック" charset="0"/>
                <a:cs typeface="ＭＳ Ｐゴシック" charset="0"/>
              </a:rPr>
              <a:t>Зарим</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муу</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түшмэд</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эд</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баялгаар</a:t>
            </a:r>
            <a:r>
              <a:rPr lang="en-US" sz="4000" b="1" dirty="0">
                <a:effectLst>
                  <a:glow rad="127000">
                    <a:schemeClr val="tx1"/>
                  </a:glow>
                </a:effectLst>
                <a:latin typeface="Arial" charset="0"/>
                <a:ea typeface="ＭＳ Ｐゴシック" charset="0"/>
                <a:cs typeface="ＭＳ Ｐゴシック" charset="0"/>
              </a:rPr>
              <a:t> </a:t>
            </a:r>
            <a:r>
              <a:rPr lang="en-US" sz="4000" b="1" dirty="0" err="1">
                <a:solidFill>
                  <a:srgbClr val="FFFF00"/>
                </a:solidFill>
                <a:effectLst>
                  <a:glow rad="127000">
                    <a:schemeClr val="tx1"/>
                  </a:glow>
                </a:effectLst>
                <a:latin typeface="Arial" charset="0"/>
                <a:ea typeface="ＭＳ Ｐゴシック" charset="0"/>
                <a:cs typeface="ＭＳ Ｐゴシック" charset="0"/>
              </a:rPr>
              <a:t>туйлахад</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бүү</a:t>
            </a:r>
            <a:r>
              <a:rPr lang="en-US" sz="4000" b="1" dirty="0">
                <a:effectLst>
                  <a:glow rad="127000">
                    <a:schemeClr val="tx1"/>
                  </a:glow>
                </a:effectLst>
                <a:latin typeface="Arial" charset="0"/>
                <a:ea typeface="ＭＳ Ｐゴシック" charset="0"/>
                <a:cs typeface="ＭＳ Ｐゴシック" charset="0"/>
              </a:rPr>
              <a:t> </a:t>
            </a:r>
            <a:r>
              <a:rPr lang="en-US" sz="4000" b="1" dirty="0" err="1">
                <a:effectLst>
                  <a:glow rad="127000">
                    <a:schemeClr val="tx1"/>
                  </a:glow>
                </a:effectLst>
                <a:latin typeface="Arial" charset="0"/>
                <a:ea typeface="ＭＳ Ｐゴシック" charset="0"/>
                <a:cs typeface="ＭＳ Ｐゴシック" charset="0"/>
              </a:rPr>
              <a:t>гайх</a:t>
            </a:r>
            <a:r>
              <a:rPr lang="en-US" sz="4000" b="1" dirty="0">
                <a:effectLst>
                  <a:glow rad="127000">
                    <a:schemeClr val="tx1"/>
                  </a:glow>
                </a:effectLst>
                <a:latin typeface="Arial" charset="0"/>
                <a:ea typeface="ＭＳ Ｐゴシック" charset="0"/>
                <a:cs typeface="ＭＳ Ｐゴシック" charset="0"/>
              </a:rPr>
              <a:t> (5:8-9). </a:t>
            </a:r>
          </a:p>
        </p:txBody>
      </p:sp>
      <p:pic>
        <p:nvPicPr>
          <p:cNvPr id="3" name="Picture 2"/>
          <p:cNvPicPr>
            <a:picLocks noChangeAspect="1"/>
          </p:cNvPicPr>
          <p:nvPr/>
        </p:nvPicPr>
        <p:blipFill>
          <a:blip r:embed="rId3"/>
          <a:stretch>
            <a:fillRect/>
          </a:stretch>
        </p:blipFill>
        <p:spPr>
          <a:xfrm>
            <a:off x="469900" y="114300"/>
            <a:ext cx="8191500" cy="4610100"/>
          </a:xfrm>
          <a:prstGeom prst="rect">
            <a:avLst/>
          </a:prstGeom>
        </p:spPr>
      </p:pic>
    </p:spTree>
    <p:extLst>
      <p:ext uri="{BB962C8B-B14F-4D97-AF65-F5344CB8AC3E}">
        <p14:creationId xmlns:p14="http://schemas.microsoft.com/office/powerpoint/2010/main" val="385545912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143000" y="0"/>
            <a:ext cx="6858000" cy="6858000"/>
          </a:xfrm>
          <a:prstGeom prst="rect">
            <a:avLst/>
          </a:prstGeom>
        </p:spPr>
      </p:pic>
      <p:sp>
        <p:nvSpPr>
          <p:cNvPr id="4" name="TextBox 3"/>
          <p:cNvSpPr txBox="1"/>
          <p:nvPr/>
        </p:nvSpPr>
        <p:spPr>
          <a:xfrm>
            <a:off x="0" y="4877733"/>
            <a:ext cx="9136780" cy="2400657"/>
          </a:xfrm>
          <a:prstGeom prst="rect">
            <a:avLst/>
          </a:prstGeom>
          <a:solidFill>
            <a:schemeClr val="tx1"/>
          </a:solid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000" b="1" dirty="0" err="1" smtClean="0">
                <a:ln/>
                <a:solidFill>
                  <a:schemeClr val="accent3"/>
                </a:solidFill>
                <a:latin typeface="Arial"/>
                <a:cs typeface="Arial"/>
              </a:rPr>
              <a:t>Мөнгө</a:t>
            </a:r>
            <a:r>
              <a:rPr lang="en-US" sz="3000" b="1" dirty="0" smtClean="0">
                <a:ln/>
                <a:solidFill>
                  <a:schemeClr val="accent3"/>
                </a:solidFill>
                <a:latin typeface="Arial"/>
                <a:cs typeface="Arial"/>
              </a:rPr>
              <a:t> </a:t>
            </a:r>
            <a:r>
              <a:rPr lang="en-US" sz="3000" b="1" dirty="0" err="1" smtClean="0">
                <a:ln/>
                <a:solidFill>
                  <a:schemeClr val="accent3"/>
                </a:solidFill>
                <a:latin typeface="Arial"/>
                <a:cs typeface="Arial"/>
              </a:rPr>
              <a:t>аз</a:t>
            </a:r>
            <a:r>
              <a:rPr lang="en-US" sz="3000" b="1" dirty="0" smtClean="0">
                <a:ln/>
                <a:solidFill>
                  <a:schemeClr val="accent3"/>
                </a:solidFill>
                <a:latin typeface="Arial"/>
                <a:cs typeface="Arial"/>
              </a:rPr>
              <a:t> </a:t>
            </a:r>
            <a:r>
              <a:rPr lang="en-US" sz="3000" b="1" dirty="0" err="1" smtClean="0">
                <a:ln/>
                <a:solidFill>
                  <a:schemeClr val="accent3"/>
                </a:solidFill>
                <a:latin typeface="Arial"/>
                <a:cs typeface="Arial"/>
              </a:rPr>
              <a:t>жаргалыг</a:t>
            </a:r>
            <a:r>
              <a:rPr lang="en-US" sz="3000" b="1" dirty="0" smtClean="0">
                <a:ln/>
                <a:solidFill>
                  <a:schemeClr val="accent3"/>
                </a:solidFill>
                <a:latin typeface="Arial"/>
                <a:cs typeface="Arial"/>
              </a:rPr>
              <a:t> </a:t>
            </a:r>
            <a:r>
              <a:rPr lang="en-US" sz="3000" b="1" dirty="0" err="1" smtClean="0">
                <a:ln/>
                <a:solidFill>
                  <a:schemeClr val="accent3"/>
                </a:solidFill>
                <a:latin typeface="Arial"/>
                <a:cs typeface="Arial"/>
              </a:rPr>
              <a:t>худалдаж</a:t>
            </a:r>
            <a:r>
              <a:rPr lang="en-US" sz="3000" b="1" dirty="0" smtClean="0">
                <a:ln/>
                <a:solidFill>
                  <a:schemeClr val="accent3"/>
                </a:solidFill>
                <a:latin typeface="Arial"/>
                <a:cs typeface="Arial"/>
              </a:rPr>
              <a:t> </a:t>
            </a:r>
            <a:r>
              <a:rPr lang="en-US" sz="3000" b="1" dirty="0" err="1" smtClean="0">
                <a:ln/>
                <a:solidFill>
                  <a:schemeClr val="accent3"/>
                </a:solidFill>
                <a:latin typeface="Arial"/>
                <a:cs typeface="Arial"/>
              </a:rPr>
              <a:t>авч</a:t>
            </a:r>
            <a:r>
              <a:rPr lang="en-US" sz="3000" b="1" dirty="0" smtClean="0">
                <a:ln/>
                <a:solidFill>
                  <a:schemeClr val="accent3"/>
                </a:solidFill>
                <a:latin typeface="Arial"/>
                <a:cs typeface="Arial"/>
              </a:rPr>
              <a:t> </a:t>
            </a:r>
            <a:r>
              <a:rPr lang="en-US" sz="3000" b="1" dirty="0" err="1" smtClean="0">
                <a:ln/>
                <a:solidFill>
                  <a:schemeClr val="accent3"/>
                </a:solidFill>
                <a:latin typeface="Arial"/>
                <a:cs typeface="Arial"/>
              </a:rPr>
              <a:t>чадахгүй</a:t>
            </a:r>
            <a:endParaRPr lang="en-US" sz="3000" b="1" dirty="0" smtClean="0">
              <a:ln/>
              <a:solidFill>
                <a:schemeClr val="accent3"/>
              </a:solidFill>
              <a:latin typeface="Arial"/>
              <a:cs typeface="Arial"/>
            </a:endParaRPr>
          </a:p>
          <a:p>
            <a:pPr algn="ctr"/>
            <a:endParaRPr lang="en-US" sz="3000" b="1" dirty="0" smtClean="0">
              <a:ln/>
              <a:solidFill>
                <a:schemeClr val="accent3"/>
              </a:solidFill>
              <a:latin typeface="Arial"/>
              <a:cs typeface="Arial"/>
            </a:endParaRPr>
          </a:p>
          <a:p>
            <a:pPr algn="ctr"/>
            <a:r>
              <a:rPr lang="en-US" sz="3000" b="1" dirty="0" err="1" smtClean="0">
                <a:ln/>
                <a:solidFill>
                  <a:schemeClr val="accent3"/>
                </a:solidFill>
                <a:latin typeface="Arial"/>
                <a:cs typeface="Arial"/>
              </a:rPr>
              <a:t>Гэхдээ</a:t>
            </a:r>
            <a:r>
              <a:rPr lang="en-US" sz="3000" b="1" dirty="0" smtClean="0">
                <a:ln/>
                <a:solidFill>
                  <a:schemeClr val="accent3"/>
                </a:solidFill>
                <a:latin typeface="Arial"/>
                <a:cs typeface="Arial"/>
              </a:rPr>
              <a:t> </a:t>
            </a:r>
            <a:r>
              <a:rPr lang="en-US" sz="3000" b="1" dirty="0" err="1" smtClean="0">
                <a:ln/>
                <a:solidFill>
                  <a:schemeClr val="accent3"/>
                </a:solidFill>
                <a:latin typeface="Arial"/>
                <a:cs typeface="Arial"/>
              </a:rPr>
              <a:t>л</a:t>
            </a:r>
            <a:r>
              <a:rPr lang="en-US" sz="3000" b="1" dirty="0" smtClean="0">
                <a:ln/>
                <a:solidFill>
                  <a:schemeClr val="accent3"/>
                </a:solidFill>
                <a:latin typeface="Arial"/>
                <a:cs typeface="Arial"/>
              </a:rPr>
              <a:t> </a:t>
            </a:r>
            <a:r>
              <a:rPr lang="en-US" sz="3000" b="1" dirty="0" err="1" smtClean="0">
                <a:ln/>
                <a:solidFill>
                  <a:schemeClr val="accent3"/>
                </a:solidFill>
                <a:latin typeface="Arial"/>
                <a:cs typeface="Arial"/>
              </a:rPr>
              <a:t>ямар</a:t>
            </a:r>
            <a:r>
              <a:rPr lang="en-US" sz="3000" b="1" dirty="0" smtClean="0">
                <a:ln/>
                <a:solidFill>
                  <a:schemeClr val="accent3"/>
                </a:solidFill>
                <a:latin typeface="Arial"/>
                <a:cs typeface="Arial"/>
              </a:rPr>
              <a:t> </a:t>
            </a:r>
            <a:r>
              <a:rPr lang="en-US" sz="3000" b="1" dirty="0" err="1" smtClean="0">
                <a:ln/>
                <a:solidFill>
                  <a:schemeClr val="accent3"/>
                </a:solidFill>
                <a:latin typeface="Arial"/>
                <a:cs typeface="Arial"/>
              </a:rPr>
              <a:t>ч</a:t>
            </a:r>
            <a:r>
              <a:rPr lang="en-US" sz="3000" b="1" dirty="0" smtClean="0">
                <a:ln/>
                <a:solidFill>
                  <a:schemeClr val="accent3"/>
                </a:solidFill>
                <a:latin typeface="Arial"/>
                <a:cs typeface="Arial"/>
              </a:rPr>
              <a:t> </a:t>
            </a:r>
            <a:r>
              <a:rPr lang="en-US" sz="3000" b="1" dirty="0" err="1" smtClean="0">
                <a:ln/>
                <a:solidFill>
                  <a:schemeClr val="accent3"/>
                </a:solidFill>
                <a:latin typeface="Arial"/>
                <a:cs typeface="Arial"/>
              </a:rPr>
              <a:t>зовлон</a:t>
            </a:r>
            <a:r>
              <a:rPr lang="en-US" sz="3000" b="1" dirty="0" smtClean="0">
                <a:ln/>
                <a:solidFill>
                  <a:schemeClr val="accent3"/>
                </a:solidFill>
                <a:latin typeface="Arial"/>
                <a:cs typeface="Arial"/>
              </a:rPr>
              <a:t> </a:t>
            </a:r>
            <a:r>
              <a:rPr lang="en-US" sz="3000" b="1" dirty="0" err="1" smtClean="0">
                <a:ln/>
                <a:solidFill>
                  <a:schemeClr val="accent3"/>
                </a:solidFill>
                <a:latin typeface="Arial"/>
                <a:cs typeface="Arial"/>
              </a:rPr>
              <a:t>тохиолдсон</a:t>
            </a:r>
            <a:r>
              <a:rPr lang="en-US" sz="3000" b="1" dirty="0" smtClean="0">
                <a:ln/>
                <a:solidFill>
                  <a:schemeClr val="accent3"/>
                </a:solidFill>
                <a:latin typeface="Arial"/>
                <a:cs typeface="Arial"/>
              </a:rPr>
              <a:t> </a:t>
            </a:r>
            <a:r>
              <a:rPr lang="en-US" sz="3000" b="1" dirty="0" err="1" smtClean="0">
                <a:ln/>
                <a:solidFill>
                  <a:schemeClr val="accent3"/>
                </a:solidFill>
                <a:latin typeface="Arial"/>
                <a:cs typeface="Arial"/>
              </a:rPr>
              <a:t>мөнгө</a:t>
            </a:r>
            <a:r>
              <a:rPr lang="en-US" sz="3000" b="1" dirty="0" smtClean="0">
                <a:ln/>
                <a:solidFill>
                  <a:schemeClr val="accent3"/>
                </a:solidFill>
                <a:latin typeface="Arial"/>
                <a:cs typeface="Arial"/>
              </a:rPr>
              <a:t> </a:t>
            </a:r>
            <a:r>
              <a:rPr lang="en-US" sz="3000" b="1" dirty="0" err="1" smtClean="0">
                <a:ln/>
                <a:solidFill>
                  <a:schemeClr val="accent3"/>
                </a:solidFill>
                <a:latin typeface="Arial"/>
                <a:cs typeface="Arial"/>
              </a:rPr>
              <a:t>үүнийг</a:t>
            </a:r>
            <a:r>
              <a:rPr lang="en-US" sz="3000" b="1" dirty="0" smtClean="0">
                <a:ln/>
                <a:solidFill>
                  <a:schemeClr val="accent3"/>
                </a:solidFill>
                <a:latin typeface="Arial"/>
                <a:cs typeface="Arial"/>
              </a:rPr>
              <a:t> </a:t>
            </a:r>
            <a:r>
              <a:rPr lang="en-US" sz="3000" b="1" dirty="0" err="1" smtClean="0">
                <a:ln/>
                <a:solidFill>
                  <a:schemeClr val="accent3"/>
                </a:solidFill>
                <a:latin typeface="Arial"/>
                <a:cs typeface="Arial"/>
              </a:rPr>
              <a:t>хялбархан</a:t>
            </a:r>
            <a:r>
              <a:rPr lang="en-US" sz="3000" b="1" dirty="0" smtClean="0">
                <a:ln/>
                <a:solidFill>
                  <a:schemeClr val="accent3"/>
                </a:solidFill>
                <a:latin typeface="Arial"/>
                <a:cs typeface="Arial"/>
              </a:rPr>
              <a:t> </a:t>
            </a:r>
            <a:r>
              <a:rPr lang="en-US" sz="3000" b="1" dirty="0" err="1" smtClean="0">
                <a:ln/>
                <a:solidFill>
                  <a:schemeClr val="accent3"/>
                </a:solidFill>
                <a:latin typeface="Arial"/>
                <a:cs typeface="Arial"/>
              </a:rPr>
              <a:t>болгодог</a:t>
            </a:r>
            <a:r>
              <a:rPr lang="en-US" sz="3000" b="1" dirty="0" smtClean="0">
                <a:ln/>
                <a:solidFill>
                  <a:schemeClr val="accent3"/>
                </a:solidFill>
                <a:latin typeface="Arial"/>
                <a:cs typeface="Arial"/>
              </a:rPr>
              <a:t> </a:t>
            </a:r>
            <a:r>
              <a:rPr lang="en-US" sz="3000" b="1" dirty="0" err="1" smtClean="0">
                <a:ln/>
                <a:solidFill>
                  <a:schemeClr val="accent3"/>
                </a:solidFill>
                <a:latin typeface="Arial"/>
                <a:cs typeface="Arial"/>
              </a:rPr>
              <a:t>ш</a:t>
            </a:r>
            <a:r>
              <a:rPr lang="en-US" sz="3000" b="1" dirty="0" smtClean="0">
                <a:ln/>
                <a:solidFill>
                  <a:schemeClr val="accent3"/>
                </a:solidFill>
                <a:latin typeface="Arial"/>
                <a:cs typeface="Arial"/>
              </a:rPr>
              <a:t> </a:t>
            </a:r>
            <a:r>
              <a:rPr lang="en-US" sz="3000" b="1" dirty="0" err="1" smtClean="0">
                <a:ln/>
                <a:solidFill>
                  <a:schemeClr val="accent3"/>
                </a:solidFill>
                <a:latin typeface="Arial"/>
                <a:cs typeface="Arial"/>
              </a:rPr>
              <a:t>дээ</a:t>
            </a:r>
            <a:r>
              <a:rPr lang="en-US" sz="3000" b="1" dirty="0" smtClean="0">
                <a:ln/>
                <a:solidFill>
                  <a:schemeClr val="accent3"/>
                </a:solidFill>
                <a:latin typeface="Arial"/>
                <a:cs typeface="Arial"/>
              </a:rPr>
              <a:t>!</a:t>
            </a:r>
          </a:p>
          <a:p>
            <a:pPr algn="ctr"/>
            <a:endParaRPr lang="en-US" sz="3000" b="1" dirty="0">
              <a:ln/>
              <a:solidFill>
                <a:schemeClr val="accent3"/>
              </a:solidFill>
              <a:latin typeface="Arial"/>
              <a:cs typeface="Arial"/>
            </a:endParaRPr>
          </a:p>
        </p:txBody>
      </p:sp>
    </p:spTree>
    <p:extLst>
      <p:ext uri="{BB962C8B-B14F-4D97-AF65-F5344CB8AC3E}">
        <p14:creationId xmlns:p14="http://schemas.microsoft.com/office/powerpoint/2010/main" val="213578873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083" y="0"/>
            <a:ext cx="9191083" cy="689331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marL="712788" indent="-712788" algn="l">
              <a:defRPr/>
            </a:pPr>
            <a:r>
              <a:rPr lang="en-US" b="1" dirty="0">
                <a:solidFill>
                  <a:srgbClr val="000000"/>
                </a:solidFill>
                <a:latin typeface="Arial" charset="0"/>
                <a:ea typeface="ＭＳ Ｐゴシック" charset="0"/>
                <a:cs typeface="ＭＳ Ｐゴシック" charset="0"/>
              </a:rPr>
              <a:t>II. </a:t>
            </a:r>
            <a:r>
              <a:rPr lang="en-US" b="1" dirty="0" err="1">
                <a:solidFill>
                  <a:srgbClr val="000000"/>
                </a:solidFill>
                <a:latin typeface="Arial" charset="0"/>
                <a:ea typeface="ＭＳ Ｐゴシック" charset="0"/>
                <a:cs typeface="ＭＳ Ｐゴシック" charset="0"/>
              </a:rPr>
              <a:t>Материализм</a:t>
            </a:r>
            <a:r>
              <a:rPr lang="en-US" b="1" dirty="0">
                <a:solidFill>
                  <a:srgbClr val="000000"/>
                </a:solidFill>
                <a:latin typeface="Arial" charset="0"/>
                <a:ea typeface="ＭＳ Ｐゴシック" charset="0"/>
                <a:cs typeface="ＭＳ Ｐゴシック" charset="0"/>
              </a:rPr>
              <a:t> </a:t>
            </a:r>
            <a:r>
              <a:rPr lang="en-US" b="1" dirty="0" err="1">
                <a:solidFill>
                  <a:srgbClr val="000000"/>
                </a:solidFill>
                <a:latin typeface="Arial" charset="0"/>
                <a:ea typeface="ＭＳ Ｐゴシック" charset="0"/>
                <a:cs typeface="ＭＳ Ｐゴシック" charset="0"/>
              </a:rPr>
              <a:t>нь</a:t>
            </a:r>
            <a:r>
              <a:rPr lang="en-US" b="1" dirty="0">
                <a:solidFill>
                  <a:srgbClr val="000000"/>
                </a:solidFill>
                <a:latin typeface="Arial" charset="0"/>
                <a:ea typeface="ＭＳ Ｐゴシック" charset="0"/>
                <a:cs typeface="ＭＳ Ｐゴシック" charset="0"/>
              </a:rPr>
              <a:t> </a:t>
            </a:r>
            <a:r>
              <a:rPr lang="en-US" b="1" dirty="0" err="1">
                <a:solidFill>
                  <a:srgbClr val="000000"/>
                </a:solidFill>
                <a:latin typeface="Arial" charset="0"/>
                <a:ea typeface="ＭＳ Ｐゴシック" charset="0"/>
                <a:cs typeface="ＭＳ Ｐゴシック" charset="0"/>
              </a:rPr>
              <a:t>олон</a:t>
            </a:r>
            <a:r>
              <a:rPr lang="en-US" b="1" dirty="0">
                <a:solidFill>
                  <a:srgbClr val="000000"/>
                </a:solidFill>
                <a:latin typeface="Arial" charset="0"/>
                <a:ea typeface="ＭＳ Ｐゴシック" charset="0"/>
                <a:cs typeface="ＭＳ Ｐゴシック" charset="0"/>
              </a:rPr>
              <a:t> </a:t>
            </a:r>
            <a:r>
              <a:rPr lang="en-US" b="1" dirty="0" err="1">
                <a:solidFill>
                  <a:srgbClr val="FF0000"/>
                </a:solidFill>
                <a:latin typeface="Arial" charset="0"/>
                <a:ea typeface="ＭＳ Ｐゴシック" charset="0"/>
                <a:cs typeface="ＭＳ Ｐゴシック" charset="0"/>
              </a:rPr>
              <a:t>гашуун</a:t>
            </a:r>
            <a:r>
              <a:rPr lang="en-US" b="1" dirty="0">
                <a:solidFill>
                  <a:srgbClr val="FF0000"/>
                </a:solidFill>
                <a:latin typeface="Arial" charset="0"/>
                <a:ea typeface="ＭＳ Ｐゴシック" charset="0"/>
                <a:cs typeface="ＭＳ Ｐゴシック" charset="0"/>
              </a:rPr>
              <a:t> </a:t>
            </a:r>
            <a:r>
              <a:rPr lang="en-US" b="1" dirty="0" err="1">
                <a:solidFill>
                  <a:srgbClr val="000000"/>
                </a:solidFill>
                <a:latin typeface="Arial" charset="0"/>
                <a:ea typeface="ＭＳ Ｐゴシック" charset="0"/>
                <a:cs typeface="ＭＳ Ｐゴシック" charset="0"/>
              </a:rPr>
              <a:t>үр</a:t>
            </a:r>
            <a:r>
              <a:rPr lang="en-US" b="1" dirty="0">
                <a:solidFill>
                  <a:srgbClr val="000000"/>
                </a:solidFill>
                <a:latin typeface="Arial" charset="0"/>
                <a:ea typeface="ＭＳ Ｐゴシック" charset="0"/>
                <a:cs typeface="ＭＳ Ｐゴシック" charset="0"/>
              </a:rPr>
              <a:t> </a:t>
            </a:r>
            <a:r>
              <a:rPr lang="en-US" b="1" dirty="0" err="1">
                <a:solidFill>
                  <a:srgbClr val="000000"/>
                </a:solidFill>
                <a:latin typeface="Arial" charset="0"/>
                <a:ea typeface="ＭＳ Ｐゴシック" charset="0"/>
                <a:cs typeface="ＭＳ Ｐゴシック" charset="0"/>
              </a:rPr>
              <a:t>дагаварт</a:t>
            </a:r>
            <a:r>
              <a:rPr lang="en-US" b="1" dirty="0">
                <a:solidFill>
                  <a:srgbClr val="000000"/>
                </a:solidFill>
                <a:latin typeface="Arial" charset="0"/>
                <a:ea typeface="ＭＳ Ｐゴシック" charset="0"/>
                <a:cs typeface="ＭＳ Ｐゴシック" charset="0"/>
              </a:rPr>
              <a:t> </a:t>
            </a:r>
            <a:r>
              <a:rPr lang="en-US" b="1" dirty="0" err="1">
                <a:solidFill>
                  <a:srgbClr val="000000"/>
                </a:solidFill>
                <a:latin typeface="Arial" charset="0"/>
                <a:ea typeface="ＭＳ Ｐゴシック" charset="0"/>
                <a:cs typeface="ＭＳ Ｐゴシック" charset="0"/>
              </a:rPr>
              <a:t>хүргэнэ</a:t>
            </a:r>
            <a:r>
              <a:rPr lang="en-US" b="1" dirty="0">
                <a:solidFill>
                  <a:srgbClr val="000000"/>
                </a:solidFill>
                <a:latin typeface="Arial" charset="0"/>
                <a:ea typeface="ＭＳ Ｐゴシック" charset="0"/>
                <a:cs typeface="ＭＳ Ｐゴシック" charset="0"/>
              </a:rPr>
              <a:t> (5:10-17) </a:t>
            </a:r>
            <a:endParaRPr lang="en-US" b="1"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422317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658" y="1590633"/>
            <a:ext cx="9209380" cy="531767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319402"/>
            <a:ext cx="9036496" cy="2232247"/>
          </a:xfrm>
          <a:effectLst>
            <a:outerShdw blurRad="63500" dist="35921" dir="2700000" algn="ctr" rotWithShape="0">
              <a:schemeClr val="tx2">
                <a:alpha val="74998"/>
              </a:schemeClr>
            </a:outerShdw>
          </a:effectLst>
          <a:extLst/>
        </p:spPr>
        <p:txBody>
          <a:bodyPr/>
          <a:lstStyle/>
          <a:p>
            <a:pPr marL="712788" indent="-712788" algn="l">
              <a:defRPr/>
            </a:pPr>
            <a:r>
              <a:rPr lang="en-US" sz="3400" b="1" dirty="0">
                <a:effectLst>
                  <a:glow rad="127000">
                    <a:schemeClr val="tx1"/>
                  </a:glow>
                </a:effectLst>
                <a:latin typeface="Arial" charset="0"/>
                <a:ea typeface="ＭＳ Ｐゴシック" charset="0"/>
                <a:cs typeface="ＭＳ Ｐゴシック" charset="0"/>
              </a:rPr>
              <a:t>III. </a:t>
            </a:r>
            <a:r>
              <a:rPr lang="en-US" sz="3400" b="1" dirty="0" err="1">
                <a:effectLst>
                  <a:glow rad="127000">
                    <a:schemeClr val="tx1"/>
                  </a:glow>
                </a:effectLst>
                <a:latin typeface="Arial" charset="0"/>
                <a:ea typeface="ＭＳ Ｐゴシック" charset="0"/>
                <a:cs typeface="ＭＳ Ｐゴシック" charset="0"/>
              </a:rPr>
              <a:t>Бурхан</a:t>
            </a:r>
            <a:r>
              <a:rPr lang="en-US" sz="3400" b="1" dirty="0">
                <a:effectLst>
                  <a:glow rad="127000">
                    <a:schemeClr val="tx1"/>
                  </a:glow>
                </a:effectLst>
                <a:latin typeface="Arial" charset="0"/>
                <a:ea typeface="ＭＳ Ｐゴシック" charset="0"/>
                <a:cs typeface="ＭＳ Ｐゴシック" charset="0"/>
              </a:rPr>
              <a:t> </a:t>
            </a:r>
            <a:r>
              <a:rPr lang="en-US" sz="3400" b="1" dirty="0" err="1">
                <a:solidFill>
                  <a:srgbClr val="FFFF00"/>
                </a:solidFill>
                <a:effectLst>
                  <a:glow rad="127000">
                    <a:schemeClr val="tx1"/>
                  </a:glow>
                </a:effectLst>
                <a:latin typeface="Arial" charset="0"/>
                <a:ea typeface="ＭＳ Ｐゴシック" charset="0"/>
                <a:cs typeface="ＭＳ Ｐゴシック" charset="0"/>
              </a:rPr>
              <a:t>өөрийг</a:t>
            </a:r>
            <a:r>
              <a:rPr lang="en-US" sz="3400" b="1" dirty="0">
                <a:solidFill>
                  <a:srgbClr val="FFFF00"/>
                </a:solidFill>
                <a:effectLst>
                  <a:glow rad="127000">
                    <a:schemeClr val="tx1"/>
                  </a:glow>
                </a:effectLst>
                <a:latin typeface="Arial" charset="0"/>
                <a:ea typeface="ＭＳ Ｐゴシック" charset="0"/>
                <a:cs typeface="ＭＳ Ｐゴシック" charset="0"/>
              </a:rPr>
              <a:t> </a:t>
            </a:r>
            <a:r>
              <a:rPr lang="en-US" sz="3400" b="1" dirty="0" err="1">
                <a:effectLst>
                  <a:glow rad="127000">
                    <a:schemeClr val="tx1"/>
                  </a:glow>
                </a:effectLst>
                <a:latin typeface="Arial" charset="0"/>
                <a:ea typeface="ＭＳ Ｐゴシック" charset="0"/>
                <a:cs typeface="ＭＳ Ｐゴシック" charset="0"/>
              </a:rPr>
              <a:t>нь</a:t>
            </a:r>
            <a:r>
              <a:rPr lang="en-US" sz="3400" b="1" dirty="0">
                <a:effectLst>
                  <a:glow rad="127000">
                    <a:schemeClr val="tx1"/>
                  </a:glow>
                </a:effectLst>
                <a:latin typeface="Arial" charset="0"/>
                <a:ea typeface="ＭＳ Ｐゴシック" charset="0"/>
                <a:cs typeface="ＭＳ Ｐゴシック" charset="0"/>
              </a:rPr>
              <a:t> </a:t>
            </a:r>
            <a:r>
              <a:rPr lang="en-US" sz="3400" b="1" dirty="0" err="1">
                <a:effectLst>
                  <a:glow rad="127000">
                    <a:schemeClr val="tx1"/>
                  </a:glow>
                </a:effectLst>
                <a:latin typeface="Arial" charset="0"/>
                <a:ea typeface="ＭＳ Ｐゴシック" charset="0"/>
                <a:cs typeface="ＭＳ Ｐゴシック" charset="0"/>
              </a:rPr>
              <a:t>болон</a:t>
            </a:r>
            <a:r>
              <a:rPr lang="en-US" sz="3400" b="1" dirty="0">
                <a:effectLst>
                  <a:glow rad="127000">
                    <a:schemeClr val="tx1"/>
                  </a:glow>
                </a:effectLst>
                <a:latin typeface="Arial" charset="0"/>
                <a:ea typeface="ＭＳ Ｐゴシック" charset="0"/>
                <a:cs typeface="ＭＳ Ｐゴシック" charset="0"/>
              </a:rPr>
              <a:t> </a:t>
            </a:r>
            <a:r>
              <a:rPr lang="en-US" sz="3400" b="1" dirty="0" err="1">
                <a:solidFill>
                  <a:srgbClr val="FFFF00"/>
                </a:solidFill>
                <a:effectLst>
                  <a:glow rad="127000">
                    <a:schemeClr val="tx1"/>
                  </a:glow>
                </a:effectLst>
                <a:latin typeface="Arial" charset="0"/>
                <a:ea typeface="ＭＳ Ｐゴシック" charset="0"/>
                <a:cs typeface="ＭＳ Ｐゴシック" charset="0"/>
              </a:rPr>
              <a:t>бусдыг</a:t>
            </a:r>
            <a:r>
              <a:rPr lang="en-US" sz="3400" b="1" dirty="0">
                <a:effectLst>
                  <a:glow rad="127000">
                    <a:schemeClr val="tx1"/>
                  </a:glow>
                </a:effectLst>
                <a:latin typeface="Arial" charset="0"/>
                <a:ea typeface="ＭＳ Ｐゴシック" charset="0"/>
                <a:cs typeface="ＭＳ Ｐゴシック" charset="0"/>
              </a:rPr>
              <a:t> </a:t>
            </a:r>
            <a:r>
              <a:rPr lang="en-US" sz="3400" b="1" dirty="0" err="1">
                <a:effectLst>
                  <a:glow rad="127000">
                    <a:schemeClr val="tx1"/>
                  </a:glow>
                </a:effectLst>
                <a:latin typeface="Arial" charset="0"/>
                <a:ea typeface="ＭＳ Ｐゴシック" charset="0"/>
                <a:cs typeface="ＭＳ Ｐゴシック" charset="0"/>
              </a:rPr>
              <a:t>баяртайгаар</a:t>
            </a:r>
            <a:r>
              <a:rPr lang="en-US" sz="3400" b="1" dirty="0">
                <a:effectLst>
                  <a:glow rad="127000">
                    <a:schemeClr val="tx1"/>
                  </a:glow>
                </a:effectLst>
                <a:latin typeface="Arial" charset="0"/>
                <a:ea typeface="ＭＳ Ｐゴシック" charset="0"/>
                <a:cs typeface="ＭＳ Ｐゴシック" charset="0"/>
              </a:rPr>
              <a:t> </a:t>
            </a:r>
            <a:r>
              <a:rPr lang="en-US" sz="3400" b="1" dirty="0" err="1">
                <a:effectLst>
                  <a:glow rad="127000">
                    <a:schemeClr val="tx1"/>
                  </a:glow>
                </a:effectLst>
                <a:latin typeface="Arial" charset="0"/>
                <a:ea typeface="ＭＳ Ｐゴシック" charset="0"/>
                <a:cs typeface="ＭＳ Ｐゴシック" charset="0"/>
              </a:rPr>
              <a:t>хэрэглүүлэхийн</a:t>
            </a:r>
            <a:r>
              <a:rPr lang="en-US" sz="3400" b="1" dirty="0">
                <a:effectLst>
                  <a:glow rad="127000">
                    <a:schemeClr val="tx1"/>
                  </a:glow>
                </a:effectLst>
                <a:latin typeface="Arial" charset="0"/>
                <a:ea typeface="ＭＳ Ｐゴシック" charset="0"/>
                <a:cs typeface="ＭＳ Ｐゴシック" charset="0"/>
              </a:rPr>
              <a:t> </a:t>
            </a:r>
            <a:r>
              <a:rPr lang="en-US" sz="3400" b="1" dirty="0" err="1">
                <a:effectLst>
                  <a:glow rad="127000">
                    <a:schemeClr val="tx1"/>
                  </a:glow>
                </a:effectLst>
                <a:latin typeface="Arial" charset="0"/>
                <a:ea typeface="ＭＳ Ｐゴシック" charset="0"/>
                <a:cs typeface="ＭＳ Ｐゴシック" charset="0"/>
              </a:rPr>
              <a:t>тулд</a:t>
            </a:r>
            <a:r>
              <a:rPr lang="en-US" sz="3400" b="1" dirty="0">
                <a:effectLst>
                  <a:glow rad="127000">
                    <a:schemeClr val="tx1"/>
                  </a:glow>
                </a:effectLst>
                <a:latin typeface="Arial" charset="0"/>
                <a:ea typeface="ＭＳ Ｐゴシック" charset="0"/>
                <a:cs typeface="ＭＳ Ｐゴシック" charset="0"/>
              </a:rPr>
              <a:t> </a:t>
            </a:r>
            <a:r>
              <a:rPr lang="en-US" sz="3400" b="1" dirty="0" err="1">
                <a:effectLst>
                  <a:glow rad="127000">
                    <a:schemeClr val="tx1"/>
                  </a:glow>
                </a:effectLst>
                <a:latin typeface="Arial" charset="0"/>
                <a:ea typeface="ＭＳ Ｐゴシック" charset="0"/>
                <a:cs typeface="ＭＳ Ｐゴシック" charset="0"/>
              </a:rPr>
              <a:t>мөнгө</a:t>
            </a:r>
            <a:r>
              <a:rPr lang="en-US" sz="3400" b="1" dirty="0">
                <a:effectLst>
                  <a:glow rad="127000">
                    <a:schemeClr val="tx1"/>
                  </a:glow>
                </a:effectLst>
                <a:latin typeface="Arial" charset="0"/>
                <a:ea typeface="ＭＳ Ｐゴシック" charset="0"/>
                <a:cs typeface="ＭＳ Ｐゴシック" charset="0"/>
              </a:rPr>
              <a:t> </a:t>
            </a:r>
            <a:r>
              <a:rPr lang="en-US" sz="3400" b="1" dirty="0" err="1">
                <a:effectLst>
                  <a:glow rad="127000">
                    <a:schemeClr val="tx1"/>
                  </a:glow>
                </a:effectLst>
                <a:latin typeface="Arial" charset="0"/>
                <a:ea typeface="ＭＳ Ｐゴシック" charset="0"/>
                <a:cs typeface="ＭＳ Ｐゴシック" charset="0"/>
              </a:rPr>
              <a:t>өгдөг</a:t>
            </a:r>
            <a:r>
              <a:rPr lang="en-US" sz="3400" b="1" dirty="0">
                <a:effectLst>
                  <a:glow rad="127000">
                    <a:schemeClr val="tx1"/>
                  </a:glow>
                </a:effectLst>
                <a:latin typeface="Arial" charset="0"/>
                <a:ea typeface="ＭＳ Ｐゴシック" charset="0"/>
                <a:cs typeface="ＭＳ Ｐゴシック" charset="0"/>
              </a:rPr>
              <a:t> (5:18–6:9).</a:t>
            </a:r>
          </a:p>
        </p:txBody>
      </p:sp>
    </p:spTree>
    <p:extLst>
      <p:ext uri="{BB962C8B-B14F-4D97-AF65-F5344CB8AC3E}">
        <p14:creationId xmlns:p14="http://schemas.microsoft.com/office/powerpoint/2010/main" val="20303560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86000"/>
            <a:ext cx="9144000" cy="4572000"/>
          </a:xfrm>
          <a:prstGeom prst="rect">
            <a:avLst/>
          </a:prstGeom>
        </p:spPr>
      </p:pic>
      <p:sp>
        <p:nvSpPr>
          <p:cNvPr id="900098" name="Rectangle 2"/>
          <p:cNvSpPr>
            <a:spLocks noGrp="1" noChangeArrowheads="1"/>
          </p:cNvSpPr>
          <p:nvPr>
            <p:ph type="ctrTitle"/>
          </p:nvPr>
        </p:nvSpPr>
        <p:spPr>
          <a:xfrm>
            <a:off x="0" y="45131"/>
            <a:ext cx="9144000" cy="2016125"/>
          </a:xfrm>
          <a:effectLst>
            <a:outerShdw blurRad="63500" dist="35921" dir="2700000" algn="ctr" rotWithShape="0">
              <a:schemeClr val="tx2">
                <a:alpha val="74998"/>
              </a:schemeClr>
            </a:outerShdw>
          </a:effectLst>
          <a:extLst/>
        </p:spPr>
        <p:txBody>
          <a:bodyPr/>
          <a:lstStyle/>
          <a:p>
            <a:pPr>
              <a:defRPr/>
            </a:pPr>
            <a:r>
              <a:rPr lang="en-US" sz="5400" b="1" dirty="0" err="1" smtClean="0">
                <a:effectLst>
                  <a:glow rad="127000">
                    <a:schemeClr val="tx1"/>
                  </a:glow>
                </a:effectLst>
                <a:latin typeface="Arial" charset="0"/>
                <a:ea typeface="ＭＳ Ｐゴシック" charset="0"/>
                <a:cs typeface="ＭＳ Ｐゴシック" charset="0"/>
              </a:rPr>
              <a:t>Та</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сэтгэл</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хангалуун</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байна</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уу</a:t>
            </a:r>
            <a:r>
              <a:rPr lang="en-U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4596854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4471"/>
            <a:ext cx="9036496" cy="507658"/>
          </a:xfrm>
          <a:effectLst>
            <a:outerShdw blurRad="63500" dist="35921" dir="2700000" algn="ctr" rotWithShape="0">
              <a:schemeClr val="tx2">
                <a:alpha val="74998"/>
              </a:schemeClr>
            </a:outerShdw>
          </a:effectLst>
          <a:extLst/>
        </p:spPr>
        <p:txBody>
          <a:bodyPr/>
          <a:lstStyle/>
          <a:p>
            <a:r>
              <a:rPr lang="en-US" sz="3400" b="1" dirty="0" err="1" smtClean="0"/>
              <a:t>Мөнгөгүй</a:t>
            </a:r>
            <a:r>
              <a:rPr lang="en-US" sz="3400" b="1" dirty="0" smtClean="0"/>
              <a:t> </a:t>
            </a:r>
            <a:r>
              <a:rPr lang="en-US" sz="3400" b="1" dirty="0" err="1" smtClean="0"/>
              <a:t>хүн</a:t>
            </a:r>
            <a:r>
              <a:rPr lang="en-US" sz="3400" b="1" dirty="0" smtClean="0"/>
              <a:t> </a:t>
            </a:r>
            <a:r>
              <a:rPr lang="en-US" sz="3400" b="1" dirty="0" err="1" smtClean="0"/>
              <a:t>ч</a:t>
            </a:r>
            <a:r>
              <a:rPr lang="en-US" sz="3400" b="1" dirty="0" smtClean="0"/>
              <a:t> </a:t>
            </a:r>
            <a:r>
              <a:rPr lang="en-US" sz="3400" b="1" dirty="0" err="1" smtClean="0"/>
              <a:t>аз</a:t>
            </a:r>
            <a:r>
              <a:rPr lang="en-US" sz="3400" b="1" dirty="0" smtClean="0"/>
              <a:t> </a:t>
            </a:r>
            <a:r>
              <a:rPr lang="en-US" sz="3400" b="1" dirty="0" err="1" smtClean="0"/>
              <a:t>жаргалыг</a:t>
            </a:r>
            <a:r>
              <a:rPr lang="en-US" sz="3400" b="1" dirty="0" smtClean="0"/>
              <a:t> </a:t>
            </a:r>
            <a:r>
              <a:rPr lang="en-US" sz="3400" b="1" dirty="0" err="1" smtClean="0"/>
              <a:t>мэдэрдэг</a:t>
            </a:r>
            <a:endParaRPr lang="en-US" sz="4000" b="1" dirty="0"/>
          </a:p>
        </p:txBody>
      </p:sp>
    </p:spTree>
    <p:extLst>
      <p:ext uri="{BB962C8B-B14F-4D97-AF65-F5344CB8AC3E}">
        <p14:creationId xmlns:p14="http://schemas.microsoft.com/office/powerpoint/2010/main" val="23095974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36800" y="883323"/>
            <a:ext cx="4409412" cy="5829760"/>
          </a:xfrm>
          <a:effectLst>
            <a:outerShdw blurRad="63500" dist="35921" dir="2700000" algn="ctr" rotWithShape="0">
              <a:schemeClr val="tx2">
                <a:alpha val="74998"/>
              </a:schemeClr>
            </a:outerShdw>
          </a:effectLst>
          <a:extLst/>
        </p:spPr>
        <p:txBody>
          <a:bodyPr/>
          <a:lstStyle/>
          <a:p>
            <a:pPr>
              <a:defRPr/>
            </a:pPr>
            <a:r>
              <a:rPr lang="en-US" sz="5400" b="1" dirty="0" err="1" smtClean="0">
                <a:effectLst>
                  <a:glow rad="127000">
                    <a:schemeClr val="tx1"/>
                  </a:glow>
                </a:effectLst>
                <a:latin typeface="Arial" charset="0"/>
                <a:ea typeface="ＭＳ Ｐゴシック" charset="0"/>
                <a:cs typeface="ＭＳ Ｐゴシック" charset="0"/>
              </a:rPr>
              <a:t>Библи</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мөнгөний</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талаар</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юу</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гэдэг</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вэ</a:t>
            </a:r>
            <a:r>
              <a:rPr lang="en-U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7162681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273300" y="857923"/>
            <a:ext cx="4409412" cy="5829760"/>
          </a:xfrm>
          <a:effectLst>
            <a:outerShdw blurRad="63500" dist="35921" dir="2700000" algn="ctr" rotWithShape="0">
              <a:schemeClr val="tx2">
                <a:alpha val="74998"/>
              </a:schemeClr>
            </a:outerShdw>
          </a:effectLst>
          <a:extLst/>
        </p:spPr>
        <p:txBody>
          <a:bodyPr/>
          <a:lstStyle/>
          <a:p>
            <a:pPr>
              <a:defRPr/>
            </a:pPr>
            <a:r>
              <a:rPr lang="en-US" sz="5400" b="1" dirty="0" err="1" smtClean="0">
                <a:effectLst>
                  <a:glow rad="127000">
                    <a:schemeClr val="tx1"/>
                  </a:glow>
                </a:effectLst>
                <a:latin typeface="Arial" charset="0"/>
                <a:ea typeface="ＭＳ Ｐゴシック" charset="0"/>
                <a:cs typeface="ＭＳ Ｐゴシック" charset="0"/>
              </a:rPr>
              <a:t>Өгөх</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нь</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ерөөлтэй</a:t>
            </a:r>
            <a:r>
              <a:rPr lang="en-U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7162681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363975" y="1193494"/>
            <a:ext cx="3530600" cy="3810000"/>
          </a:xfrm>
          <a:prstGeom prst="rect">
            <a:avLst/>
          </a:prstGeom>
        </p:spPr>
      </p:pic>
      <p:pic>
        <p:nvPicPr>
          <p:cNvPr id="2" name="Picture 1"/>
          <p:cNvPicPr>
            <a:picLocks noChangeAspect="1"/>
          </p:cNvPicPr>
          <p:nvPr/>
        </p:nvPicPr>
        <p:blipFill>
          <a:blip r:embed="rId4"/>
          <a:stretch>
            <a:fillRect/>
          </a:stretch>
        </p:blipFill>
        <p:spPr>
          <a:xfrm>
            <a:off x="222301" y="1424252"/>
            <a:ext cx="4248581" cy="3364261"/>
          </a:xfrm>
          <a:prstGeom prst="rect">
            <a:avLst/>
          </a:prstGeom>
        </p:spPr>
      </p:pic>
      <p:sp>
        <p:nvSpPr>
          <p:cNvPr id="900098" name="Rectangle 2"/>
          <p:cNvSpPr>
            <a:spLocks noGrp="1" noChangeArrowheads="1"/>
          </p:cNvSpPr>
          <p:nvPr>
            <p:ph type="ctrTitle"/>
          </p:nvPr>
        </p:nvSpPr>
        <p:spPr>
          <a:xfrm>
            <a:off x="222301" y="1568560"/>
            <a:ext cx="4470881" cy="1080120"/>
          </a:xfrm>
          <a:effectLst/>
          <a:extLst/>
        </p:spPr>
        <p:txBody>
          <a:bodyPr/>
          <a:lstStyle/>
          <a:p>
            <a:pPr>
              <a:defRPr/>
            </a:pPr>
            <a:r>
              <a:rPr lang="en-US" sz="6000" b="1" dirty="0" err="1" smtClean="0">
                <a:solidFill>
                  <a:srgbClr val="000000"/>
                </a:solidFill>
                <a:effectLst/>
                <a:latin typeface="Arial" charset="0"/>
                <a:ea typeface="ＭＳ Ｐゴシック" charset="0"/>
                <a:cs typeface="ＭＳ Ｐゴシック" charset="0"/>
              </a:rPr>
              <a:t>Бурхан</a:t>
            </a:r>
            <a:r>
              <a:rPr lang="en-US" sz="6000" b="1" dirty="0" smtClean="0">
                <a:solidFill>
                  <a:srgbClr val="000000"/>
                </a:solidFill>
                <a:effectLst/>
                <a:latin typeface="Arial" charset="0"/>
                <a:ea typeface="ＭＳ Ｐゴシック" charset="0"/>
                <a:cs typeface="ＭＳ Ｐゴシック" charset="0"/>
              </a:rPr>
              <a:t>?</a:t>
            </a:r>
            <a:endParaRPr lang="en-US" sz="6000" b="1" dirty="0">
              <a:solidFill>
                <a:srgbClr val="000000"/>
              </a:solidFill>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4227333" y="3708393"/>
            <a:ext cx="5138968"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6000" b="1" dirty="0" smtClean="0">
                <a:solidFill>
                  <a:srgbClr val="000000"/>
                </a:solidFill>
                <a:latin typeface="Arial" charset="0"/>
                <a:ea typeface="ＭＳ Ｐゴシック" charset="0"/>
                <a:cs typeface="ＭＳ Ｐゴシック" charset="0"/>
              </a:rPr>
              <a:t>Э</a:t>
            </a:r>
            <a:r>
              <a:rPr lang="en-US" sz="6000" b="1" dirty="0" err="1" smtClean="0">
                <a:solidFill>
                  <a:srgbClr val="000000"/>
                </a:solidFill>
                <a:latin typeface="Arial" charset="0"/>
                <a:ea typeface="ＭＳ Ｐゴシック" charset="0"/>
                <a:cs typeface="ＭＳ Ｐゴシック" charset="0"/>
              </a:rPr>
              <a:t>свэл</a:t>
            </a:r>
            <a:r>
              <a:rPr lang="en-US" sz="6000" b="1" dirty="0" smtClean="0">
                <a:solidFill>
                  <a:srgbClr val="000000"/>
                </a:solidFill>
                <a:latin typeface="Arial" charset="0"/>
                <a:ea typeface="ＭＳ Ｐゴシック" charset="0"/>
                <a:cs typeface="ＭＳ Ｐゴシック" charset="0"/>
              </a:rPr>
              <a:t> </a:t>
            </a:r>
            <a:r>
              <a:rPr lang="en-US" sz="6000" b="1" dirty="0" err="1" smtClean="0">
                <a:solidFill>
                  <a:srgbClr val="000000"/>
                </a:solidFill>
                <a:latin typeface="Arial" charset="0"/>
                <a:ea typeface="ＭＳ Ｐゴシック" charset="0"/>
                <a:cs typeface="ＭＳ Ｐゴシック" charset="0"/>
              </a:rPr>
              <a:t>Мөнгө</a:t>
            </a:r>
            <a:r>
              <a:rPr lang="en-US" sz="6000" b="1" dirty="0" smtClean="0">
                <a:solidFill>
                  <a:srgbClr val="000000"/>
                </a:solidFill>
                <a:latin typeface="Arial" charset="0"/>
                <a:ea typeface="ＭＳ Ｐゴシック" charset="0"/>
                <a:cs typeface="ＭＳ Ｐゴシック" charset="0"/>
              </a:rPr>
              <a:t>?</a:t>
            </a:r>
            <a:endParaRPr lang="en-US" sz="60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496013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5723426" cy="6740525"/>
          </a:xfrm>
          <a:effectLst>
            <a:outerShdw blurRad="63500" dist="35921" dir="2700000" algn="ctr" rotWithShape="0">
              <a:schemeClr val="tx2">
                <a:alpha val="74998"/>
              </a:schemeClr>
            </a:outerShdw>
          </a:effectLst>
          <a:extLst/>
        </p:spPr>
        <p:txBody>
          <a:bodyPr/>
          <a:lstStyle/>
          <a:p>
            <a:pPr>
              <a:defRPr/>
            </a:pPr>
            <a:r>
              <a:rPr lang="ru-RU" sz="5400" b="1" dirty="0" smtClean="0">
                <a:effectLst>
                  <a:glow rad="127000">
                    <a:schemeClr val="tx1"/>
                  </a:glow>
                </a:effectLst>
                <a:latin typeface="Arial" charset="0"/>
                <a:ea typeface="ＭＳ Ｐゴシック" charset="0"/>
                <a:cs typeface="ＭＳ Ｐゴシック" charset="0"/>
              </a:rPr>
              <a:t>"</a:t>
            </a:r>
            <a:r>
              <a:rPr lang="en-US" sz="5400" b="1" dirty="0" err="1" smtClean="0">
                <a:effectLst>
                  <a:glow rad="127000">
                    <a:schemeClr val="tx1"/>
                  </a:glow>
                </a:effectLst>
                <a:latin typeface="Arial" charset="0"/>
                <a:ea typeface="ＭＳ Ｐゴシック" charset="0"/>
                <a:cs typeface="ＭＳ Ｐゴシック" charset="0"/>
              </a:rPr>
              <a:t>Бусдын</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төлөө</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л</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амьдарсан</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амьдрал</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үнэ</a:t>
            </a:r>
            <a:r>
              <a:rPr lang="en-US" sz="5400" b="1" dirty="0" smtClean="0">
                <a:effectLst>
                  <a:glow rad="127000">
                    <a:schemeClr val="tx1"/>
                  </a:glow>
                </a:effectLst>
                <a:latin typeface="Arial" charset="0"/>
                <a:ea typeface="ＭＳ Ｐゴシック" charset="0"/>
                <a:cs typeface="ＭＳ Ｐゴシック" charset="0"/>
              </a:rPr>
              <a:t> </a:t>
            </a:r>
            <a:r>
              <a:rPr lang="en-US" sz="5400" b="1" dirty="0" err="1" smtClean="0">
                <a:effectLst>
                  <a:glow rad="127000">
                    <a:schemeClr val="tx1"/>
                  </a:glow>
                </a:effectLst>
                <a:latin typeface="Arial" charset="0"/>
                <a:ea typeface="ＭＳ Ｐゴシック" charset="0"/>
                <a:cs typeface="ＭＳ Ｐゴシック" charset="0"/>
              </a:rPr>
              <a:t>цэнэтэй</a:t>
            </a:r>
            <a:r>
              <a:rPr lang="ru-RU"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
            </a:r>
            <a:br>
              <a:rPr lang="en-US" sz="5400" b="1" dirty="0" smtClean="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
            </a:r>
            <a:br>
              <a:rPr lang="en-US" sz="5400" b="1" dirty="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a:t>
            </a:r>
            <a:r>
              <a:rPr lang="en-US" b="1" dirty="0" err="1" smtClean="0">
                <a:effectLst>
                  <a:glow rad="127000">
                    <a:schemeClr val="tx1"/>
                  </a:glow>
                </a:effectLst>
                <a:latin typeface="Arial" charset="0"/>
                <a:ea typeface="ＭＳ Ｐゴシック" charset="0"/>
                <a:cs typeface="ＭＳ Ｐゴシック" charset="0"/>
              </a:rPr>
              <a:t>Алберт</a:t>
            </a:r>
            <a:r>
              <a:rPr lang="en-US" b="1" dirty="0" smtClean="0">
                <a:effectLst>
                  <a:glow rad="127000">
                    <a:schemeClr val="tx1"/>
                  </a:glow>
                </a:effectLst>
                <a:latin typeface="Arial" charset="0"/>
                <a:ea typeface="ＭＳ Ｐゴシック" charset="0"/>
                <a:cs typeface="ＭＳ Ｐゴシック" charset="0"/>
              </a:rPr>
              <a:t> </a:t>
            </a:r>
            <a:r>
              <a:rPr lang="en-US" b="1" dirty="0" err="1" smtClean="0">
                <a:effectLst>
                  <a:glow rad="127000">
                    <a:schemeClr val="tx1"/>
                  </a:glow>
                </a:effectLst>
                <a:latin typeface="Arial" charset="0"/>
                <a:ea typeface="ＭＳ Ｐゴシック" charset="0"/>
                <a:cs typeface="ＭＳ Ｐゴシック" charset="0"/>
              </a:rPr>
              <a:t>Эйнштэйн</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a:srcRect l="31563" t="8158" r="12101" b="40777"/>
          <a:stretch/>
        </p:blipFill>
        <p:spPr>
          <a:xfrm>
            <a:off x="5723426" y="1269839"/>
            <a:ext cx="2887808" cy="3635566"/>
          </a:xfrm>
          <a:prstGeom prst="rect">
            <a:avLst/>
          </a:prstGeom>
        </p:spPr>
      </p:pic>
    </p:spTree>
    <p:extLst>
      <p:ext uri="{BB962C8B-B14F-4D97-AF65-F5344CB8AC3E}">
        <p14:creationId xmlns:p14="http://schemas.microsoft.com/office/powerpoint/2010/main" val="343416920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331" y="295716"/>
            <a:ext cx="9127538" cy="6070874"/>
          </a:xfrm>
          <a:prstGeom prst="rect">
            <a:avLst/>
          </a:prstGeom>
        </p:spPr>
      </p:pic>
      <p:sp>
        <p:nvSpPr>
          <p:cNvPr id="900098" name="Rectangle 2"/>
          <p:cNvSpPr>
            <a:spLocks noGrp="1" noChangeArrowheads="1"/>
          </p:cNvSpPr>
          <p:nvPr>
            <p:ph type="ctrTitle"/>
          </p:nvPr>
        </p:nvSpPr>
        <p:spPr>
          <a:xfrm>
            <a:off x="800236" y="6740525"/>
            <a:ext cx="5723426" cy="1261083"/>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Share!</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6030718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uk-UA" sz="2800" b="1" dirty="0">
                <a:solidFill>
                  <a:srgbClr val="FFFFFF"/>
                </a:solidFill>
                <a:latin typeface="Arial" charset="0"/>
                <a:ea typeface="ＭＳ Ｐゴシック" charset="0"/>
              </a:rPr>
              <a:t>Номлох </a:t>
            </a:r>
            <a:r>
              <a:rPr lang="uk-UA" sz="2800" b="1" dirty="0" smtClean="0">
                <a:solidFill>
                  <a:srgbClr val="FFFFFF"/>
                </a:solidFill>
                <a:latin typeface="Arial" charset="0"/>
                <a:ea typeface="ＭＳ Ｐゴシック" charset="0"/>
              </a:rPr>
              <a:t>Ухаан</a:t>
            </a:r>
            <a:r>
              <a:rPr lang="en-US" sz="2800" b="1" dirty="0" smtClean="0">
                <a:solidFill>
                  <a:srgbClr val="FFFFFF"/>
                </a:solidFill>
                <a:latin typeface="Arial" charset="0"/>
                <a:ea typeface="ＭＳ Ｐゴシック" charset="0"/>
              </a:rPr>
              <a:t>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ru-RU" sz="2800" b="1" dirty="0">
                <a:solidFill>
                  <a:srgbClr val="FFFFFF"/>
                </a:solidFill>
                <a:latin typeface="Arial" charset="0"/>
                <a:cs typeface="Arial" charset="0"/>
              </a:rPr>
              <a:t>Та </a:t>
            </a:r>
            <a:r>
              <a:rPr lang="ru-RU" sz="2800" b="1" dirty="0" err="1">
                <a:solidFill>
                  <a:srgbClr val="FFFFFF"/>
                </a:solidFill>
                <a:latin typeface="Arial" charset="0"/>
                <a:cs typeface="Arial" charset="0"/>
              </a:rPr>
              <a:t>энэхүү</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слайдыг</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үнэ</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төлбөргүй</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татаж</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авна</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уу</a:t>
            </a:r>
            <a:r>
              <a:rPr lang="ru-RU" sz="2800" b="1" dirty="0">
                <a:solidFill>
                  <a:srgbClr val="FFFFFF"/>
                </a:solidFill>
                <a:latin typeface="Arial" charset="0"/>
                <a:cs typeface="Arial" charset="0"/>
              </a:rPr>
              <a:t>!</a:t>
            </a:r>
            <a:endParaRPr lang="en-US" sz="105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172938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66965" y="-801185"/>
            <a:ext cx="10120727" cy="7286923"/>
          </a:xfrm>
          <a:prstGeom prst="rect">
            <a:avLst/>
          </a:prstGeom>
        </p:spPr>
      </p:pic>
      <p:sp>
        <p:nvSpPr>
          <p:cNvPr id="4" name="TextBox 3"/>
          <p:cNvSpPr txBox="1"/>
          <p:nvPr/>
        </p:nvSpPr>
        <p:spPr>
          <a:xfrm>
            <a:off x="-554265" y="4904507"/>
            <a:ext cx="10120727" cy="1938992"/>
          </a:xfrm>
          <a:prstGeom prst="rect">
            <a:avLst/>
          </a:prstGeom>
          <a:solidFill>
            <a:schemeClr val="tx1"/>
          </a:solid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000" dirty="0" err="1" smtClean="0">
                <a:ln/>
                <a:solidFill>
                  <a:schemeClr val="accent3"/>
                </a:solidFill>
                <a:latin typeface="Arial"/>
                <a:cs typeface="Arial"/>
              </a:rPr>
              <a:t>Мөнгө</a:t>
            </a:r>
            <a:r>
              <a:rPr lang="en-US" sz="3000" dirty="0" smtClean="0">
                <a:ln/>
                <a:solidFill>
                  <a:schemeClr val="accent3"/>
                </a:solidFill>
                <a:latin typeface="Arial"/>
                <a:cs typeface="Arial"/>
              </a:rPr>
              <a:t> </a:t>
            </a:r>
            <a:br>
              <a:rPr lang="en-US" sz="3000" dirty="0" smtClean="0">
                <a:ln/>
                <a:solidFill>
                  <a:schemeClr val="accent3"/>
                </a:solidFill>
                <a:latin typeface="Arial"/>
                <a:cs typeface="Arial"/>
              </a:rPr>
            </a:br>
            <a:r>
              <a:rPr lang="en-US" sz="3000" dirty="0" err="1" smtClean="0">
                <a:ln/>
                <a:solidFill>
                  <a:schemeClr val="accent3"/>
                </a:solidFill>
                <a:latin typeface="Arial"/>
                <a:cs typeface="Arial"/>
              </a:rPr>
              <a:t>аз</a:t>
            </a:r>
            <a:r>
              <a:rPr lang="en-US" sz="3000" dirty="0" smtClean="0">
                <a:ln/>
                <a:solidFill>
                  <a:schemeClr val="accent3"/>
                </a:solidFill>
                <a:latin typeface="Arial"/>
                <a:cs typeface="Arial"/>
              </a:rPr>
              <a:t> </a:t>
            </a:r>
            <a:r>
              <a:rPr lang="en-US" sz="3000" dirty="0" err="1" smtClean="0">
                <a:ln/>
                <a:solidFill>
                  <a:schemeClr val="accent3"/>
                </a:solidFill>
                <a:latin typeface="Arial"/>
                <a:cs typeface="Arial"/>
              </a:rPr>
              <a:t>жаргалыг</a:t>
            </a:r>
            <a:r>
              <a:rPr lang="en-US" sz="3000" dirty="0" smtClean="0">
                <a:ln/>
                <a:solidFill>
                  <a:schemeClr val="accent3"/>
                </a:solidFill>
                <a:latin typeface="Arial"/>
                <a:cs typeface="Arial"/>
              </a:rPr>
              <a:t> </a:t>
            </a:r>
            <a:r>
              <a:rPr lang="en-US" sz="3000" dirty="0" err="1" smtClean="0">
                <a:ln/>
                <a:solidFill>
                  <a:schemeClr val="accent3"/>
                </a:solidFill>
                <a:latin typeface="Arial"/>
                <a:cs typeface="Arial"/>
              </a:rPr>
              <a:t>худалдаж</a:t>
            </a:r>
            <a:r>
              <a:rPr lang="en-US" sz="3000" dirty="0" smtClean="0">
                <a:ln/>
                <a:solidFill>
                  <a:schemeClr val="accent3"/>
                </a:solidFill>
                <a:latin typeface="Arial"/>
                <a:cs typeface="Arial"/>
              </a:rPr>
              <a:t> </a:t>
            </a:r>
            <a:r>
              <a:rPr lang="en-US" sz="3000" dirty="0" err="1" smtClean="0">
                <a:ln/>
                <a:solidFill>
                  <a:schemeClr val="accent3"/>
                </a:solidFill>
                <a:latin typeface="Arial"/>
                <a:cs typeface="Arial"/>
              </a:rPr>
              <a:t>авч</a:t>
            </a:r>
            <a:r>
              <a:rPr lang="en-US" sz="3000" dirty="0" smtClean="0">
                <a:ln/>
                <a:solidFill>
                  <a:schemeClr val="accent3"/>
                </a:solidFill>
                <a:latin typeface="Arial"/>
                <a:cs typeface="Arial"/>
              </a:rPr>
              <a:t> </a:t>
            </a:r>
            <a:r>
              <a:rPr lang="en-US" sz="3000" dirty="0" err="1" smtClean="0">
                <a:ln/>
                <a:solidFill>
                  <a:schemeClr val="accent3"/>
                </a:solidFill>
                <a:latin typeface="Arial"/>
                <a:cs typeface="Arial"/>
              </a:rPr>
              <a:t>чадахгүй</a:t>
            </a:r>
            <a:endParaRPr lang="en-US" sz="3000" dirty="0" smtClean="0">
              <a:ln/>
              <a:solidFill>
                <a:schemeClr val="accent3"/>
              </a:solidFill>
              <a:latin typeface="Arial"/>
              <a:cs typeface="Arial"/>
            </a:endParaRPr>
          </a:p>
          <a:p>
            <a:pPr algn="ctr"/>
            <a:r>
              <a:rPr lang="en-US" sz="3000" dirty="0" err="1" smtClean="0">
                <a:ln/>
                <a:solidFill>
                  <a:schemeClr val="accent3"/>
                </a:solidFill>
                <a:latin typeface="Arial"/>
                <a:cs typeface="Arial"/>
              </a:rPr>
              <a:t>Гэхдээ</a:t>
            </a:r>
            <a:r>
              <a:rPr lang="en-US" sz="3000" dirty="0" smtClean="0">
                <a:ln/>
                <a:solidFill>
                  <a:schemeClr val="accent3"/>
                </a:solidFill>
                <a:latin typeface="Arial"/>
                <a:cs typeface="Arial"/>
              </a:rPr>
              <a:t> </a:t>
            </a:r>
            <a:r>
              <a:rPr lang="en-US" sz="3000" dirty="0" err="1" smtClean="0">
                <a:ln/>
                <a:solidFill>
                  <a:schemeClr val="accent3"/>
                </a:solidFill>
                <a:latin typeface="Arial"/>
                <a:cs typeface="Arial"/>
              </a:rPr>
              <a:t>мөнгөтэй</a:t>
            </a:r>
            <a:r>
              <a:rPr lang="en-US" sz="3000" dirty="0" smtClean="0">
                <a:ln/>
                <a:solidFill>
                  <a:schemeClr val="accent3"/>
                </a:solidFill>
                <a:latin typeface="Arial"/>
                <a:cs typeface="Arial"/>
              </a:rPr>
              <a:t> </a:t>
            </a:r>
            <a:r>
              <a:rPr lang="en-US" sz="3000" dirty="0" err="1" smtClean="0">
                <a:ln/>
                <a:solidFill>
                  <a:schemeClr val="accent3"/>
                </a:solidFill>
                <a:latin typeface="Arial"/>
                <a:cs typeface="Arial"/>
              </a:rPr>
              <a:t>байхад</a:t>
            </a:r>
            <a:r>
              <a:rPr lang="en-US" sz="3000" dirty="0" smtClean="0">
                <a:ln/>
                <a:solidFill>
                  <a:schemeClr val="accent3"/>
                </a:solidFill>
                <a:latin typeface="Arial"/>
                <a:cs typeface="Arial"/>
              </a:rPr>
              <a:t> </a:t>
            </a:r>
            <a:r>
              <a:rPr lang="en-US" sz="3000" dirty="0" err="1" smtClean="0">
                <a:ln/>
                <a:solidFill>
                  <a:schemeClr val="accent3"/>
                </a:solidFill>
                <a:latin typeface="Arial"/>
                <a:cs typeface="Arial"/>
              </a:rPr>
              <a:t>тухлаг</a:t>
            </a:r>
            <a:r>
              <a:rPr lang="en-US" sz="3000" dirty="0" smtClean="0">
                <a:ln/>
                <a:solidFill>
                  <a:schemeClr val="accent3"/>
                </a:solidFill>
                <a:latin typeface="Arial"/>
                <a:cs typeface="Arial"/>
              </a:rPr>
              <a:t> </a:t>
            </a:r>
            <a:r>
              <a:rPr lang="en-US" sz="3000" dirty="0" err="1" smtClean="0">
                <a:ln/>
                <a:solidFill>
                  <a:schemeClr val="accent3"/>
                </a:solidFill>
                <a:latin typeface="Arial"/>
                <a:cs typeface="Arial"/>
              </a:rPr>
              <a:t>газар</a:t>
            </a:r>
            <a:r>
              <a:rPr lang="en-US" sz="3000" dirty="0" smtClean="0">
                <a:ln/>
                <a:solidFill>
                  <a:schemeClr val="accent3"/>
                </a:solidFill>
                <a:latin typeface="Arial"/>
                <a:cs typeface="Arial"/>
              </a:rPr>
              <a:t> </a:t>
            </a:r>
            <a:r>
              <a:rPr lang="en-US" sz="3000" dirty="0" err="1" smtClean="0">
                <a:ln/>
                <a:solidFill>
                  <a:schemeClr val="accent3"/>
                </a:solidFill>
                <a:latin typeface="Arial"/>
                <a:cs typeface="Arial"/>
              </a:rPr>
              <a:t>ч</a:t>
            </a:r>
            <a:r>
              <a:rPr lang="en-US" sz="3000" dirty="0" smtClean="0">
                <a:ln/>
                <a:solidFill>
                  <a:schemeClr val="accent3"/>
                </a:solidFill>
                <a:latin typeface="Arial"/>
                <a:cs typeface="Arial"/>
              </a:rPr>
              <a:t> </a:t>
            </a:r>
            <a:br>
              <a:rPr lang="en-US" sz="3000" dirty="0" smtClean="0">
                <a:ln/>
                <a:solidFill>
                  <a:schemeClr val="accent3"/>
                </a:solidFill>
                <a:latin typeface="Arial"/>
                <a:cs typeface="Arial"/>
              </a:rPr>
            </a:br>
            <a:r>
              <a:rPr lang="en-US" sz="3000" dirty="0" err="1" smtClean="0">
                <a:ln/>
                <a:solidFill>
                  <a:schemeClr val="accent3"/>
                </a:solidFill>
                <a:latin typeface="Arial"/>
                <a:cs typeface="Arial"/>
              </a:rPr>
              <a:t>амьдарч</a:t>
            </a:r>
            <a:r>
              <a:rPr lang="en-US" sz="3000" dirty="0" smtClean="0">
                <a:ln/>
                <a:solidFill>
                  <a:schemeClr val="accent3"/>
                </a:solidFill>
                <a:latin typeface="Arial"/>
                <a:cs typeface="Arial"/>
              </a:rPr>
              <a:t>, </a:t>
            </a:r>
            <a:r>
              <a:rPr lang="en-US" sz="3000" dirty="0" err="1" smtClean="0">
                <a:ln/>
                <a:solidFill>
                  <a:schemeClr val="accent3"/>
                </a:solidFill>
                <a:latin typeface="Arial"/>
                <a:cs typeface="Arial"/>
              </a:rPr>
              <a:t>шоппинг</a:t>
            </a:r>
            <a:r>
              <a:rPr lang="en-US" sz="3000" dirty="0" smtClean="0">
                <a:ln/>
                <a:solidFill>
                  <a:schemeClr val="accent3"/>
                </a:solidFill>
                <a:latin typeface="Arial"/>
                <a:cs typeface="Arial"/>
              </a:rPr>
              <a:t> </a:t>
            </a:r>
            <a:r>
              <a:rPr lang="en-US" sz="3000" dirty="0" err="1" smtClean="0">
                <a:ln/>
                <a:solidFill>
                  <a:schemeClr val="accent3"/>
                </a:solidFill>
                <a:latin typeface="Arial"/>
                <a:cs typeface="Arial"/>
              </a:rPr>
              <a:t>хийхэд</a:t>
            </a:r>
            <a:r>
              <a:rPr lang="en-US" sz="3000" dirty="0" smtClean="0">
                <a:ln/>
                <a:solidFill>
                  <a:schemeClr val="accent3"/>
                </a:solidFill>
                <a:latin typeface="Arial"/>
                <a:cs typeface="Arial"/>
              </a:rPr>
              <a:t> </a:t>
            </a:r>
            <a:r>
              <a:rPr lang="en-US" sz="3000" dirty="0" err="1" smtClean="0">
                <a:ln/>
                <a:solidFill>
                  <a:schemeClr val="accent3"/>
                </a:solidFill>
                <a:latin typeface="Arial"/>
                <a:cs typeface="Arial"/>
              </a:rPr>
              <a:t>ч</a:t>
            </a:r>
            <a:r>
              <a:rPr lang="en-US" sz="3000" dirty="0" smtClean="0">
                <a:ln/>
                <a:solidFill>
                  <a:schemeClr val="accent3"/>
                </a:solidFill>
                <a:latin typeface="Arial"/>
                <a:cs typeface="Arial"/>
              </a:rPr>
              <a:t> </a:t>
            </a:r>
            <a:r>
              <a:rPr lang="en-US" sz="3000" dirty="0" err="1" smtClean="0">
                <a:ln/>
                <a:solidFill>
                  <a:schemeClr val="accent3"/>
                </a:solidFill>
                <a:latin typeface="Arial"/>
                <a:cs typeface="Arial"/>
              </a:rPr>
              <a:t>зугаатай</a:t>
            </a:r>
            <a:r>
              <a:rPr lang="en-US" sz="3000" dirty="0" smtClean="0">
                <a:ln/>
                <a:solidFill>
                  <a:schemeClr val="accent3"/>
                </a:solidFill>
                <a:latin typeface="Arial"/>
                <a:cs typeface="Arial"/>
              </a:rPr>
              <a:t> </a:t>
            </a:r>
            <a:r>
              <a:rPr lang="en-US" sz="3000" dirty="0" err="1" smtClean="0">
                <a:ln/>
                <a:solidFill>
                  <a:schemeClr val="accent3"/>
                </a:solidFill>
                <a:latin typeface="Arial"/>
                <a:cs typeface="Arial"/>
              </a:rPr>
              <a:t>ш</a:t>
            </a:r>
            <a:r>
              <a:rPr lang="en-US" sz="3000" dirty="0" smtClean="0">
                <a:ln/>
                <a:solidFill>
                  <a:schemeClr val="accent3"/>
                </a:solidFill>
                <a:latin typeface="Arial"/>
                <a:cs typeface="Arial"/>
              </a:rPr>
              <a:t> </a:t>
            </a:r>
            <a:r>
              <a:rPr lang="en-US" sz="3000" dirty="0" err="1" smtClean="0">
                <a:ln/>
                <a:solidFill>
                  <a:schemeClr val="accent3"/>
                </a:solidFill>
                <a:latin typeface="Arial"/>
                <a:cs typeface="Arial"/>
              </a:rPr>
              <a:t>дээ</a:t>
            </a:r>
            <a:r>
              <a:rPr lang="en-US" sz="3000" dirty="0" smtClean="0">
                <a:ln/>
                <a:solidFill>
                  <a:schemeClr val="accent3"/>
                </a:solidFill>
                <a:latin typeface="Arial"/>
                <a:cs typeface="Arial"/>
              </a:rPr>
              <a:t>!</a:t>
            </a:r>
          </a:p>
        </p:txBody>
      </p:sp>
    </p:spTree>
    <p:extLst>
      <p:ext uri="{BB962C8B-B14F-4D97-AF65-F5344CB8AC3E}">
        <p14:creationId xmlns:p14="http://schemas.microsoft.com/office/powerpoint/2010/main" val="261725337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1270000" y="0"/>
            <a:ext cx="6594231" cy="6858000"/>
          </a:xfrm>
          <a:prstGeom prst="rect">
            <a:avLst/>
          </a:prstGeom>
        </p:spPr>
      </p:pic>
      <p:sp>
        <p:nvSpPr>
          <p:cNvPr id="5" name="TextBox 4"/>
          <p:cNvSpPr txBox="1"/>
          <p:nvPr/>
        </p:nvSpPr>
        <p:spPr>
          <a:xfrm>
            <a:off x="0" y="5119033"/>
            <a:ext cx="9136780" cy="1508105"/>
          </a:xfrm>
          <a:prstGeom prst="rect">
            <a:avLst/>
          </a:prstGeom>
          <a:solidFill>
            <a:schemeClr val="tx1"/>
          </a:solid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err="1" smtClean="0">
                <a:ln/>
                <a:solidFill>
                  <a:schemeClr val="accent3"/>
                </a:solidFill>
                <a:latin typeface="Arial"/>
                <a:cs typeface="Arial"/>
              </a:rPr>
              <a:t>Мөнгө</a:t>
            </a:r>
            <a:r>
              <a:rPr lang="en-US" sz="3200" b="1" dirty="0" smtClean="0">
                <a:ln/>
                <a:solidFill>
                  <a:schemeClr val="accent3"/>
                </a:solidFill>
                <a:latin typeface="Arial"/>
                <a:cs typeface="Arial"/>
              </a:rPr>
              <a:t> </a:t>
            </a:r>
            <a:r>
              <a:rPr lang="en-US" sz="3200" b="1" dirty="0" err="1" smtClean="0">
                <a:ln/>
                <a:solidFill>
                  <a:schemeClr val="accent3"/>
                </a:solidFill>
                <a:latin typeface="Arial"/>
                <a:cs typeface="Arial"/>
              </a:rPr>
              <a:t>аз</a:t>
            </a:r>
            <a:r>
              <a:rPr lang="en-US" sz="3200" b="1" dirty="0" smtClean="0">
                <a:ln/>
                <a:solidFill>
                  <a:schemeClr val="accent3"/>
                </a:solidFill>
                <a:latin typeface="Arial"/>
                <a:cs typeface="Arial"/>
              </a:rPr>
              <a:t> </a:t>
            </a:r>
            <a:r>
              <a:rPr lang="en-US" sz="3200" b="1" dirty="0" err="1" smtClean="0">
                <a:ln/>
                <a:solidFill>
                  <a:schemeClr val="accent3"/>
                </a:solidFill>
                <a:latin typeface="Arial"/>
                <a:cs typeface="Arial"/>
              </a:rPr>
              <a:t>жаргалыг</a:t>
            </a:r>
            <a:r>
              <a:rPr lang="en-US" sz="3200" b="1" dirty="0" smtClean="0">
                <a:ln/>
                <a:solidFill>
                  <a:schemeClr val="accent3"/>
                </a:solidFill>
                <a:latin typeface="Arial"/>
                <a:cs typeface="Arial"/>
              </a:rPr>
              <a:t> </a:t>
            </a:r>
            <a:r>
              <a:rPr lang="en-US" sz="3200" b="1" dirty="0" err="1" smtClean="0">
                <a:ln/>
                <a:solidFill>
                  <a:schemeClr val="accent3"/>
                </a:solidFill>
                <a:latin typeface="Arial"/>
                <a:cs typeface="Arial"/>
              </a:rPr>
              <a:t>худалдаж</a:t>
            </a:r>
            <a:r>
              <a:rPr lang="en-US" sz="3200" b="1" dirty="0" smtClean="0">
                <a:ln/>
                <a:solidFill>
                  <a:schemeClr val="accent3"/>
                </a:solidFill>
                <a:latin typeface="Arial"/>
                <a:cs typeface="Arial"/>
              </a:rPr>
              <a:t> </a:t>
            </a:r>
            <a:r>
              <a:rPr lang="en-US" sz="3200" b="1" dirty="0" err="1" smtClean="0">
                <a:ln/>
                <a:solidFill>
                  <a:schemeClr val="accent3"/>
                </a:solidFill>
                <a:latin typeface="Arial"/>
                <a:cs typeface="Arial"/>
              </a:rPr>
              <a:t>авч</a:t>
            </a:r>
            <a:r>
              <a:rPr lang="en-US" sz="3200" b="1" dirty="0" smtClean="0">
                <a:ln/>
                <a:solidFill>
                  <a:schemeClr val="accent3"/>
                </a:solidFill>
                <a:latin typeface="Arial"/>
                <a:cs typeface="Arial"/>
              </a:rPr>
              <a:t> </a:t>
            </a:r>
            <a:r>
              <a:rPr lang="en-US" sz="3200" b="1" dirty="0" err="1" smtClean="0">
                <a:ln/>
                <a:solidFill>
                  <a:schemeClr val="accent3"/>
                </a:solidFill>
                <a:latin typeface="Arial"/>
                <a:cs typeface="Arial"/>
              </a:rPr>
              <a:t>чадахгүй</a:t>
            </a:r>
            <a:endParaRPr lang="en-US" sz="3200" b="1" dirty="0" smtClean="0">
              <a:ln/>
              <a:solidFill>
                <a:schemeClr val="accent3"/>
              </a:solidFill>
              <a:latin typeface="Arial"/>
              <a:cs typeface="Arial"/>
            </a:endParaRPr>
          </a:p>
          <a:p>
            <a:pPr algn="ctr"/>
            <a:endParaRPr lang="en-US" sz="3000" b="1" dirty="0" smtClean="0">
              <a:ln/>
              <a:solidFill>
                <a:schemeClr val="accent3"/>
              </a:solidFill>
              <a:latin typeface="Arial"/>
              <a:cs typeface="Arial"/>
            </a:endParaRPr>
          </a:p>
          <a:p>
            <a:pPr algn="ctr"/>
            <a:r>
              <a:rPr lang="en-US" sz="3000" dirty="0" err="1" smtClean="0">
                <a:ln/>
                <a:solidFill>
                  <a:schemeClr val="accent3"/>
                </a:solidFill>
                <a:latin typeface="Arial"/>
                <a:cs typeface="Arial"/>
              </a:rPr>
              <a:t>Гэхдээ</a:t>
            </a:r>
            <a:r>
              <a:rPr lang="en-US" sz="3000" dirty="0" smtClean="0">
                <a:ln/>
                <a:solidFill>
                  <a:schemeClr val="accent3"/>
                </a:solidFill>
                <a:latin typeface="Arial"/>
                <a:cs typeface="Arial"/>
              </a:rPr>
              <a:t> </a:t>
            </a:r>
            <a:r>
              <a:rPr lang="en-US" sz="3000" dirty="0" err="1" smtClean="0">
                <a:ln/>
                <a:solidFill>
                  <a:schemeClr val="accent3"/>
                </a:solidFill>
                <a:latin typeface="Arial"/>
                <a:cs typeface="Arial"/>
              </a:rPr>
              <a:t>ядуу</a:t>
            </a:r>
            <a:r>
              <a:rPr lang="en-US" sz="3000" dirty="0" smtClean="0">
                <a:ln/>
                <a:solidFill>
                  <a:schemeClr val="accent3"/>
                </a:solidFill>
                <a:latin typeface="Arial"/>
                <a:cs typeface="Arial"/>
              </a:rPr>
              <a:t> </a:t>
            </a:r>
            <a:r>
              <a:rPr lang="en-US" sz="3000" dirty="0" err="1" smtClean="0">
                <a:ln/>
                <a:solidFill>
                  <a:schemeClr val="accent3"/>
                </a:solidFill>
                <a:latin typeface="Arial"/>
                <a:cs typeface="Arial"/>
              </a:rPr>
              <a:t>байдал</a:t>
            </a:r>
            <a:r>
              <a:rPr lang="en-US" sz="3000" dirty="0" smtClean="0">
                <a:ln/>
                <a:solidFill>
                  <a:schemeClr val="accent3"/>
                </a:solidFill>
                <a:latin typeface="Arial"/>
                <a:cs typeface="Arial"/>
              </a:rPr>
              <a:t> </a:t>
            </a:r>
            <a:r>
              <a:rPr lang="en-US" sz="3000" dirty="0" err="1" smtClean="0">
                <a:ln/>
                <a:solidFill>
                  <a:schemeClr val="accent3"/>
                </a:solidFill>
                <a:latin typeface="Arial"/>
                <a:cs typeface="Arial"/>
              </a:rPr>
              <a:t>таньд</a:t>
            </a:r>
            <a:r>
              <a:rPr lang="en-US" sz="3000" dirty="0" smtClean="0">
                <a:ln/>
                <a:solidFill>
                  <a:schemeClr val="accent3"/>
                </a:solidFill>
                <a:latin typeface="Arial"/>
                <a:cs typeface="Arial"/>
              </a:rPr>
              <a:t> </a:t>
            </a:r>
            <a:r>
              <a:rPr lang="en-US" sz="3000" dirty="0" err="1" smtClean="0">
                <a:ln/>
                <a:solidFill>
                  <a:schemeClr val="accent3"/>
                </a:solidFill>
                <a:latin typeface="Arial"/>
                <a:cs typeface="Arial"/>
              </a:rPr>
              <a:t>юуг</a:t>
            </a:r>
            <a:r>
              <a:rPr lang="en-US" sz="3000" dirty="0" smtClean="0">
                <a:ln/>
                <a:solidFill>
                  <a:schemeClr val="accent3"/>
                </a:solidFill>
                <a:latin typeface="Arial"/>
                <a:cs typeface="Arial"/>
              </a:rPr>
              <a:t> </a:t>
            </a:r>
            <a:r>
              <a:rPr lang="en-US" sz="3000" dirty="0" err="1" smtClean="0">
                <a:ln/>
                <a:solidFill>
                  <a:schemeClr val="accent3"/>
                </a:solidFill>
                <a:latin typeface="Arial"/>
                <a:cs typeface="Arial"/>
              </a:rPr>
              <a:t>ч</a:t>
            </a:r>
            <a:r>
              <a:rPr lang="en-US" sz="3000" dirty="0" smtClean="0">
                <a:ln/>
                <a:solidFill>
                  <a:schemeClr val="accent3"/>
                </a:solidFill>
                <a:latin typeface="Arial"/>
                <a:cs typeface="Arial"/>
              </a:rPr>
              <a:t> </a:t>
            </a:r>
            <a:r>
              <a:rPr lang="en-US" sz="3000" dirty="0" err="1" smtClean="0">
                <a:ln/>
                <a:solidFill>
                  <a:schemeClr val="accent3"/>
                </a:solidFill>
                <a:latin typeface="Arial"/>
                <a:cs typeface="Arial"/>
              </a:rPr>
              <a:t>авч</a:t>
            </a:r>
            <a:r>
              <a:rPr lang="en-US" sz="3000" dirty="0" smtClean="0">
                <a:ln/>
                <a:solidFill>
                  <a:schemeClr val="accent3"/>
                </a:solidFill>
                <a:latin typeface="Arial"/>
                <a:cs typeface="Arial"/>
              </a:rPr>
              <a:t> </a:t>
            </a:r>
            <a:r>
              <a:rPr lang="en-US" sz="3000" dirty="0" err="1" smtClean="0">
                <a:ln/>
                <a:solidFill>
                  <a:schemeClr val="accent3"/>
                </a:solidFill>
                <a:latin typeface="Arial"/>
                <a:cs typeface="Arial"/>
              </a:rPr>
              <a:t>өгөхгүй</a:t>
            </a:r>
            <a:r>
              <a:rPr lang="en-US" sz="3000" b="1" dirty="0" smtClean="0">
                <a:ln/>
                <a:solidFill>
                  <a:schemeClr val="accent3"/>
                </a:solidFill>
                <a:latin typeface="Arial"/>
                <a:cs typeface="Arial"/>
              </a:rPr>
              <a:t>!</a:t>
            </a:r>
          </a:p>
        </p:txBody>
      </p:sp>
    </p:spTree>
    <p:extLst>
      <p:ext uri="{BB962C8B-B14F-4D97-AF65-F5344CB8AC3E}">
        <p14:creationId xmlns:p14="http://schemas.microsoft.com/office/powerpoint/2010/main" val="294544847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Title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90295" y="679339"/>
            <a:ext cx="8570106" cy="5587709"/>
          </a:xfrm>
          <a:prstGeom prst="rect">
            <a:avLst/>
          </a:prstGeom>
        </p:spPr>
      </p:pic>
      <p:sp>
        <p:nvSpPr>
          <p:cNvPr id="4" name="TextBox 3"/>
          <p:cNvSpPr txBox="1"/>
          <p:nvPr/>
        </p:nvSpPr>
        <p:spPr>
          <a:xfrm>
            <a:off x="-14832" y="165216"/>
            <a:ext cx="9158832" cy="2123658"/>
          </a:xfrm>
          <a:prstGeom prst="rect">
            <a:avLst/>
          </a:prstGeom>
          <a:solidFill>
            <a:schemeClr val="tx1"/>
          </a:solid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defPPr>
              <a:defRPr lang="en-US"/>
            </a:defPPr>
            <a:lvl1pPr algn="ctr">
              <a:defRPr sz="4400" b="1">
                <a:ln/>
                <a:solidFill>
                  <a:schemeClr val="accent3"/>
                </a:solidFill>
                <a:latin typeface="Arial"/>
                <a:cs typeface="Arial"/>
              </a:defRPr>
            </a:lvl1pPr>
          </a:lstStyle>
          <a:p>
            <a:r>
              <a:rPr lang="en-US" dirty="0" err="1"/>
              <a:t>Мөнгө</a:t>
            </a:r>
            <a:r>
              <a:rPr lang="en-US" dirty="0"/>
              <a:t> </a:t>
            </a:r>
            <a:r>
              <a:rPr lang="en-US" dirty="0" err="1"/>
              <a:t>аз</a:t>
            </a:r>
            <a:r>
              <a:rPr lang="en-US" dirty="0"/>
              <a:t> </a:t>
            </a:r>
            <a:r>
              <a:rPr lang="en-US" dirty="0" err="1"/>
              <a:t>жаргалыг</a:t>
            </a:r>
            <a:r>
              <a:rPr lang="en-US" dirty="0"/>
              <a:t> </a:t>
            </a:r>
            <a:r>
              <a:rPr lang="en-US" dirty="0" err="1"/>
              <a:t>худалдаж</a:t>
            </a:r>
            <a:r>
              <a:rPr lang="en-US" dirty="0"/>
              <a:t> </a:t>
            </a:r>
            <a:r>
              <a:rPr lang="en-US" dirty="0" err="1"/>
              <a:t>авч</a:t>
            </a:r>
            <a:r>
              <a:rPr lang="en-US" dirty="0"/>
              <a:t> </a:t>
            </a:r>
            <a:r>
              <a:rPr lang="en-US" dirty="0" err="1"/>
              <a:t>чадахгүй</a:t>
            </a:r>
            <a:r>
              <a:rPr lang="en-US" dirty="0"/>
              <a:t> </a:t>
            </a:r>
            <a:r>
              <a:rPr lang="en-US" dirty="0" err="1"/>
              <a:t>гэдэг</a:t>
            </a:r>
            <a:r>
              <a:rPr lang="en-US" dirty="0"/>
              <a:t> </a:t>
            </a:r>
            <a:r>
              <a:rPr lang="en-US" dirty="0" err="1"/>
              <a:t>хүмүүс</a:t>
            </a:r>
            <a:r>
              <a:rPr lang="en-US" dirty="0"/>
              <a:t> </a:t>
            </a:r>
            <a:r>
              <a:rPr lang="en-US" dirty="0" err="1"/>
              <a:t>нохой</a:t>
            </a:r>
            <a:r>
              <a:rPr lang="en-US" dirty="0"/>
              <a:t> </a:t>
            </a:r>
            <a:r>
              <a:rPr lang="en-US" dirty="0" err="1"/>
              <a:t>ч</a:t>
            </a:r>
            <a:r>
              <a:rPr lang="en-US" dirty="0"/>
              <a:t> </a:t>
            </a:r>
            <a:r>
              <a:rPr lang="en-US" dirty="0" err="1"/>
              <a:t>авч</a:t>
            </a:r>
            <a:r>
              <a:rPr lang="en-US" dirty="0"/>
              <a:t> </a:t>
            </a:r>
            <a:r>
              <a:rPr lang="en-US" dirty="0" err="1"/>
              <a:t>үзээгүй</a:t>
            </a:r>
            <a:r>
              <a:rPr lang="en-US" dirty="0"/>
              <a:t> </a:t>
            </a:r>
            <a:r>
              <a:rPr lang="en-US" dirty="0" err="1"/>
              <a:t>дээ</a:t>
            </a:r>
            <a:endParaRPr lang="en-US" dirty="0"/>
          </a:p>
        </p:txBody>
      </p:sp>
    </p:spTree>
    <p:extLst>
      <p:ext uri="{BB962C8B-B14F-4D97-AF65-F5344CB8AC3E}">
        <p14:creationId xmlns:p14="http://schemas.microsoft.com/office/powerpoint/2010/main" val="344252925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2592</TotalTime>
  <Words>1742</Words>
  <Application>Microsoft Macintosh PowerPoint</Application>
  <PresentationFormat>On-screen Show (4:3)</PresentationFormat>
  <Paragraphs>245</Paragraphs>
  <Slides>69</Slides>
  <Notes>67</Notes>
  <HiddenSlides>0</HiddenSlides>
  <MMClips>0</MMClips>
  <ScaleCrop>false</ScaleCrop>
  <HeadingPairs>
    <vt:vector size="4" baseType="variant">
      <vt:variant>
        <vt:lpstr>Theme</vt:lpstr>
      </vt:variant>
      <vt:variant>
        <vt:i4>3</vt:i4>
      </vt:variant>
      <vt:variant>
        <vt:lpstr>Slide Titles</vt:lpstr>
      </vt:variant>
      <vt:variant>
        <vt:i4>69</vt:i4>
      </vt:variant>
    </vt:vector>
  </HeadingPairs>
  <TitlesOfParts>
    <vt:vector size="72" baseType="lpstr">
      <vt:lpstr>49_Blank Presentation</vt:lpstr>
      <vt:lpstr>46_Blank Presentation</vt:lpstr>
      <vt:lpstr>Office Theme</vt:lpstr>
      <vt:lpstr>Мөнгө чухал</vt:lpstr>
      <vt:lpstr>Мөнгө аз жаргалд хүргэх үү?</vt:lpstr>
      <vt:lpstr>Title</vt:lpstr>
      <vt:lpstr>Title</vt:lpstr>
      <vt:lpstr>Title</vt:lpstr>
      <vt:lpstr>Title</vt:lpstr>
      <vt:lpstr>Title</vt:lpstr>
      <vt:lpstr>Title</vt:lpstr>
      <vt:lpstr>Title</vt:lpstr>
      <vt:lpstr>Илүү мөнгө = Илүү аз жаргал?</vt:lpstr>
      <vt:lpstr>Илүү мөнгө = Илүү жаргал?</vt:lpstr>
      <vt:lpstr>Илүү мөнгө = Илүү жаргал?</vt:lpstr>
      <vt:lpstr>Хэрэв мөнгө аз жаргал авчирдаг бол, баян хүн…</vt:lpstr>
      <vt:lpstr>Бид мөнгийг хэрхэн үзэх ёстой вэ?</vt:lpstr>
      <vt:lpstr>Money Matters</vt:lpstr>
      <vt:lpstr>Соломон мөнгөний тухай   Ном 5:8–6:9</vt:lpstr>
      <vt:lpstr>I. Зарим муу түшмэд эд баялгаар туйлахад бүү гайх (5:8-9). </vt:lpstr>
      <vt:lpstr>A. Хавлага, үнэний үгүйсгэлд гайхах шаардлагагүй (5:8a). </vt:lpstr>
      <vt:lpstr>Арабын "Н" үсгийг (Христэч гэсэн үгийн эхний үсэг) Христитгэгчдийн гэрийн гадна сүйрүүлэхийн тулд зурдаг</vt:lpstr>
      <vt:lpstr>Map</vt:lpstr>
      <vt:lpstr>I. Зарим муу түшмэд эд баялгаар туйлахад бүү гайх (5:8-9). </vt:lpstr>
      <vt:lpstr>II. Материализм нь олон гашуун үр дагаварт хүргэнэ (5:10-17) </vt:lpstr>
      <vt:lpstr>Сэтгэл хангалуун бус: "Мөнгийг хайрлагч нь мөнгөнд үл ханах ба элбэг дэлбэгийг эрхэмлэгч нь орлогодоо эс цадах. Энэ нь бас л хоосон!" (5:10).</vt:lpstr>
      <vt:lpstr>Гэр бүлийн зөрчил</vt:lpstr>
      <vt:lpstr>Мөнгөндөө тааруулахгүй хэрэглээ</vt:lpstr>
      <vt:lpstr>Өндөр зардал: "Баялаг өсөхийн хэрээр залгигсад олшрох бөгөөд …" (5:11a).</vt:lpstr>
      <vt:lpstr>"The more you have, the more people come to help you spend it…" (5:11a NLT).</vt:lpstr>
      <vt:lpstr>"…тэдгээрийг хараад суух нь өмчлөгчийн ашиг нь юм гэж үү?"  (5:11)</vt:lpstr>
      <vt:lpstr>Үнэн үү?</vt:lpstr>
      <vt:lpstr>Нойргүйдэл: "Их ч идсэн, бага ч идсэн ажилчин хүний нойр таатай байдаг атал баян хүний цатгалан гэдэс өөрийг нь унтуулдаггүй ажээ" (5:12).</vt:lpstr>
      <vt:lpstr>Мөнгөнөөс болж нойргүй?</vt:lpstr>
      <vt:lpstr>"Наран доор би нэгэн гунигийг харлаа. Хураасан баялаг нь эзэндээ гай авчирдаг" (5:13).</vt:lpstr>
      <vt:lpstr>"Ийм хөрөнгө гай болж сүйрэхэд, хүүгийнх нь гарт юу ч үгүй хоцрох аж" (5:14).</vt:lpstr>
      <vt:lpstr>Дараагийн амьдралд юу ч үгүй: "Хүн эхийн хэвлийгээс нүцгэн ирээд, ирсэн шигээ нүцгэн буцаж явдаг. Тэрээр зүтгэлээсээ гартаа аваад явчих юу ч үгүй л арилах аж. Хүн ирсэн шигээ л буцаж явах болдог нь мөн л эмгэнэлтэй хэрэг. Ингэвэл салхины төлөө зүтгэгч хүнд ямар ашиг байна?" (5:15-16).</vt:lpstr>
      <vt:lpstr>"Тэрээр бүхий л өдрөө харанхуйд хооллож, үлэмж уй гашуу, өвчин, уур уцаартай байдаг" (5:17).</vt:lpstr>
      <vt:lpstr>I. Зарим муу түшмэд эд баялгаар туйлахад бүү гайх (5:8-9).  </vt:lpstr>
      <vt:lpstr>II. Материализм нь олон гашуун үр дагаварт хүргэнэ (5:10-17) </vt:lpstr>
      <vt:lpstr>III. Бурхан өөрийг нь болон бусдыг баяртайгаар хэрэглүүлэхийн тулд мөнгө өгдөг (5:18–6:9).</vt:lpstr>
      <vt:lpstr>"Харин миний харсан сайн зүйл гэвэл идэх, уух хийгээд Бурханаас өөрт нь өгөгдсөн амьдралынхаа </vt:lpstr>
      <vt:lpstr>"Баян гэдэг бол зарцуулахаасаа ихийг олдог хүнийг, ядуу гэдэг нь зардал нь олохоосоо давсан хүнийг хэлдэг."</vt:lpstr>
      <vt:lpstr>Байгаагаараа хамт буй хүмүүстэйгээ сэтгэл хангалуун бай</vt:lpstr>
      <vt:lpstr>Бурхан заримыг нь эд баялагтаа баясах боломж өгдөг, энэ нь Бурханы бэлэг (5:19-20).</vt:lpstr>
      <vt:lpstr>"Бурханаас эд баялаг, хөрөнгө зоорь авсан хүн бүрд Тэр тэдгээрийг эдэлж, хэрэглэх эрх олгож мөн өөрийн зүтгэлд баярлаж, хувь хүртэхийг зөвшөөрдөг. Энэ нь Бурханы бэлэг мөн" (5:19).</vt:lpstr>
      <vt:lpstr>"Бурхан зүрхийг нь баяр баясгалантай байлгадаг тул тийм нэгэн амьдралынхаа хоногуудад үргэлж санаашраад байдаггүй" (5:20).</vt:lpstr>
      <vt:lpstr>Олон хүнийг баялаг, нэр алдраар зугаацахыг Бурхан зөвшөөрдөггүй (6:1-2).</vt:lpstr>
      <vt:lpstr>"Наран доор миний харсан нэг муухай юм хүмүүн дээр хүндээр буудаг аж. Хүсэл мөрөөдлөөс нь юу ч дутаалгүйгээр хүнд эд баялаг, хөрөнгө мөнгө, нэр алдрыг Бурхан өгчихөөд харин тэдгээрийг эзэмших эрхийг үл өгснөөр харь хүн түүнийг нь эдэлж баясах аж"  (6:1-2).</vt:lpstr>
      <vt:lpstr>Хэрэв та өөрт байгаагаараа баясахгүй л бол, амьдралд сэтгэл хангалуун байж чадахгүй (6:3-9).</vt:lpstr>
      <vt:lpstr>"Хүн зуун хүүхдийн эцэг болсон ч бай, олон жил амьдарсан ч бай, хэрэв сэтгэл нь сайн юманд баясаж эс чадаад, оршуулга нь зохих ёсоороо болоогүй бол тэр хүний амьдралын өдрүүд олон байсан ч 'амьгүй төрсөн хүүхэд түүнээс дээр юм даа' гэж би хэлнэ" (6:3).</vt:lpstr>
      <vt:lpstr>"Ийм төрсөн нэгэн хоосон руу ирээд, харанхуй руу одож, нэр алдар нь ч харанхуйд хучигдсан болой. Тэр нарыг хэзээ ч үзээгүй, мэдээ ч үгүй оджээ. Гэвч энэ нь нөгөөхөөсөө илүү дээр аж"  (6:4-5).</vt:lpstr>
      <vt:lpstr>"Гэтэл өөр хүмүүс хоёр мянган жил амьдарсан агаад сайныг үл амссан байлаа ч тэд бүгд нэг л газар уруу явдаггүй гэж үү?"  (6:6).</vt:lpstr>
      <vt:lpstr>Мөнгөндөө цадаж ханадаггүй хүмүүст амьдрал нь утгагүй (6:7-9). </vt:lpstr>
      <vt:lpstr>"Хүний бүх л зүтгэл амандаа л зориулагдах боловч хүсэл ханах нь үгүй ажээ" (6:7). </vt:lpstr>
      <vt:lpstr>"Ухаантан нь тэнэгээсээ юугаараа илүү юм бэ? Амьд байгсдын өмнө хэрхэн явахаа мэдэх нь ядуу хүнд ямар ашиг өгөх юм бэ?"  (6:8)</vt:lpstr>
      <vt:lpstr>"Нүд юу харж байгаа нь сэтгэл юу хүсэж байгаагаас илүү чухал юм"  (6:9a).</vt:lpstr>
      <vt:lpstr>"Зүгээр л сайн зүйлсийн талаар мөрөөдөх нь утгагүй—салхи хөөж байгаа мэт" (6:9б орчуулга).</vt:lpstr>
      <vt:lpstr>Мөнгөний талаар бид юу гэж үзэх ёстой вэ?</vt:lpstr>
      <vt:lpstr>5:8–6:9 Гол санаа</vt:lpstr>
      <vt:lpstr>Мөнгөний талаарх гурван үнэн…</vt:lpstr>
      <vt:lpstr> I. Зарим муу түшмэд эд баялгаар туйлахад бүү гайх (5:8-9). </vt:lpstr>
      <vt:lpstr>II. Материализм нь олон гашуун үр дагаварт хүргэнэ (5:10-17) </vt:lpstr>
      <vt:lpstr>III. Бурхан өөрийг нь болон бусдыг баяртайгаар хэрэглүүлэхийн тулд мөнгө өгдөг (5:18–6:9).</vt:lpstr>
      <vt:lpstr>Та сэтгэл хангалуун байна уу?</vt:lpstr>
      <vt:lpstr>Мөнгөгүй хүн ч аз жаргалыг мэдэрдэг</vt:lpstr>
      <vt:lpstr>Библи мөнгөний талаар юу гэдэг вэ?</vt:lpstr>
      <vt:lpstr>Өгөх нь ерөөлтэй!</vt:lpstr>
      <vt:lpstr>Бурхан?</vt:lpstr>
      <vt:lpstr>"Бусдын төлөө л амьдарсан амьдрал үнэ цэнэтэй"  —Алберт Эйнштэйн</vt:lpstr>
      <vt:lpstr>Share!</vt:lpstr>
      <vt:lpstr>Номлох Ухаан •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149</cp:revision>
  <dcterms:created xsi:type="dcterms:W3CDTF">2014-08-02T06:39:19Z</dcterms:created>
  <dcterms:modified xsi:type="dcterms:W3CDTF">2016-01-01T00:04:52Z</dcterms:modified>
</cp:coreProperties>
</file>